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784" r:id="rId2"/>
    <p:sldId id="785" r:id="rId3"/>
    <p:sldId id="771" r:id="rId4"/>
    <p:sldId id="772" r:id="rId5"/>
    <p:sldId id="773" r:id="rId6"/>
    <p:sldId id="777" r:id="rId7"/>
    <p:sldId id="778" r:id="rId8"/>
    <p:sldId id="779" r:id="rId9"/>
    <p:sldId id="780" r:id="rId10"/>
    <p:sldId id="338" r:id="rId11"/>
  </p:sldIdLst>
  <p:sldSz cx="9144000" cy="5143500" type="screen16x9"/>
  <p:notesSz cx="6669088" cy="9926638"/>
  <p:custDataLst>
    <p:tags r:id="rId14"/>
  </p:custDataLst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0070C0"/>
    <a:srgbClr val="858585"/>
    <a:srgbClr val="AED2EB"/>
    <a:srgbClr val="0070C1"/>
    <a:srgbClr val="0051DD"/>
    <a:srgbClr val="868686"/>
    <a:srgbClr val="4A4A4A"/>
    <a:srgbClr val="5AA1E2"/>
    <a:srgbClr val="0093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23" autoAdjust="0"/>
    <p:restoredTop sz="85195" autoAdjust="0"/>
  </p:normalViewPr>
  <p:slideViewPr>
    <p:cSldViewPr snapToGrid="0" snapToObjects="1" showGuides="1">
      <p:cViewPr varScale="1">
        <p:scale>
          <a:sx n="183" d="100"/>
          <a:sy n="183" d="100"/>
        </p:scale>
        <p:origin x="1716" y="150"/>
      </p:cViewPr>
      <p:guideLst>
        <p:guide orient="horz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-13568"/>
    </p:cViewPr>
  </p:sorterViewPr>
  <p:notesViewPr>
    <p:cSldViewPr snapToGrid="0" snapToObjects="1">
      <p:cViewPr varScale="1">
        <p:scale>
          <a:sx n="86" d="100"/>
          <a:sy n="86" d="100"/>
        </p:scale>
        <p:origin x="-2250" y="-78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刘博(Bo Liu)" userId="f148b801-df24-4cf2-8972-bd5b31d9646b" providerId="ADAL" clId="{422E4696-98CC-4F96-99D6-7769D28CCFFE}"/>
    <pc:docChg chg="custSel addSld delSld modSld delSection modSection">
      <pc:chgData name="刘博(Bo Liu)" userId="f148b801-df24-4cf2-8972-bd5b31d9646b" providerId="ADAL" clId="{422E4696-98CC-4F96-99D6-7769D28CCFFE}" dt="2022-03-03T07:21:59.907" v="3"/>
      <pc:docMkLst>
        <pc:docMk/>
      </pc:docMkLst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1760298876" sldId="324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622235226" sldId="334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1343861080" sldId="335"/>
        </pc:sldMkLst>
      </pc:sldChg>
      <pc:sldChg chg="delSp del mod">
        <pc:chgData name="刘博(Bo Liu)" userId="f148b801-df24-4cf2-8972-bd5b31d9646b" providerId="ADAL" clId="{422E4696-98CC-4F96-99D6-7769D28CCFFE}" dt="2022-03-03T07:21:58.756" v="2" actId="47"/>
        <pc:sldMkLst>
          <pc:docMk/>
          <pc:sldMk cId="1318129733" sldId="337"/>
        </pc:sldMkLst>
        <pc:spChg chg="del">
          <ac:chgData name="刘博(Bo Liu)" userId="f148b801-df24-4cf2-8972-bd5b31d9646b" providerId="ADAL" clId="{422E4696-98CC-4F96-99D6-7769D28CCFFE}" dt="2022-03-03T07:21:55.450" v="0" actId="478"/>
          <ac:spMkLst>
            <pc:docMk/>
            <pc:sldMk cId="1318129733" sldId="337"/>
            <ac:spMk id="11" creationId="{00000000-0000-0000-0000-000000000000}"/>
          </ac:spMkLst>
        </pc:spChg>
        <pc:spChg chg="del">
          <ac:chgData name="刘博(Bo Liu)" userId="f148b801-df24-4cf2-8972-bd5b31d9646b" providerId="ADAL" clId="{422E4696-98CC-4F96-99D6-7769D28CCFFE}" dt="2022-03-03T07:21:55.450" v="0" actId="478"/>
          <ac:spMkLst>
            <pc:docMk/>
            <pc:sldMk cId="1318129733" sldId="337"/>
            <ac:spMk id="12" creationId="{00000000-0000-0000-0000-000000000000}"/>
          </ac:spMkLst>
        </pc:spChg>
        <pc:spChg chg="del">
          <ac:chgData name="刘博(Bo Liu)" userId="f148b801-df24-4cf2-8972-bd5b31d9646b" providerId="ADAL" clId="{422E4696-98CC-4F96-99D6-7769D28CCFFE}" dt="2022-03-03T07:21:55.450" v="0" actId="478"/>
          <ac:spMkLst>
            <pc:docMk/>
            <pc:sldMk cId="1318129733" sldId="337"/>
            <ac:spMk id="13" creationId="{00000000-0000-0000-0000-000000000000}"/>
          </ac:spMkLst>
        </pc:spChg>
      </pc:sldChg>
      <pc:sldChg chg="add del">
        <pc:chgData name="刘博(Bo Liu)" userId="f148b801-df24-4cf2-8972-bd5b31d9646b" providerId="ADAL" clId="{422E4696-98CC-4F96-99D6-7769D28CCFFE}" dt="2022-03-03T07:21:59.907" v="3"/>
        <pc:sldMkLst>
          <pc:docMk/>
          <pc:sldMk cId="27134009" sldId="338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765801443" sldId="342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2225125790" sldId="762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3578242905" sldId="764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2175136870" sldId="765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2966440904" sldId="768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3932382823" sldId="769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3882748094" sldId="770"/>
        </pc:sldMkLst>
      </pc:sldChg>
      <pc:sldChg chg="add del">
        <pc:chgData name="刘博(Bo Liu)" userId="f148b801-df24-4cf2-8972-bd5b31d9646b" providerId="ADAL" clId="{422E4696-98CC-4F96-99D6-7769D28CCFFE}" dt="2022-03-03T07:21:59.907" v="3"/>
        <pc:sldMkLst>
          <pc:docMk/>
          <pc:sldMk cId="4095493635" sldId="771"/>
        </pc:sldMkLst>
      </pc:sldChg>
      <pc:sldChg chg="add del">
        <pc:chgData name="刘博(Bo Liu)" userId="f148b801-df24-4cf2-8972-bd5b31d9646b" providerId="ADAL" clId="{422E4696-98CC-4F96-99D6-7769D28CCFFE}" dt="2022-03-03T07:21:59.907" v="3"/>
        <pc:sldMkLst>
          <pc:docMk/>
          <pc:sldMk cId="3483261160" sldId="772"/>
        </pc:sldMkLst>
      </pc:sldChg>
      <pc:sldChg chg="add del">
        <pc:chgData name="刘博(Bo Liu)" userId="f148b801-df24-4cf2-8972-bd5b31d9646b" providerId="ADAL" clId="{422E4696-98CC-4F96-99D6-7769D28CCFFE}" dt="2022-03-03T07:21:59.907" v="3"/>
        <pc:sldMkLst>
          <pc:docMk/>
          <pc:sldMk cId="393917996" sldId="773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973508853" sldId="774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2090374986" sldId="775"/>
        </pc:sldMkLst>
      </pc:sldChg>
      <pc:sldChg chg="add del">
        <pc:chgData name="刘博(Bo Liu)" userId="f148b801-df24-4cf2-8972-bd5b31d9646b" providerId="ADAL" clId="{422E4696-98CC-4F96-99D6-7769D28CCFFE}" dt="2022-03-03T07:21:59.907" v="3"/>
        <pc:sldMkLst>
          <pc:docMk/>
          <pc:sldMk cId="1809537370" sldId="777"/>
        </pc:sldMkLst>
      </pc:sldChg>
      <pc:sldChg chg="add del">
        <pc:chgData name="刘博(Bo Liu)" userId="f148b801-df24-4cf2-8972-bd5b31d9646b" providerId="ADAL" clId="{422E4696-98CC-4F96-99D6-7769D28CCFFE}" dt="2022-03-03T07:21:59.907" v="3"/>
        <pc:sldMkLst>
          <pc:docMk/>
          <pc:sldMk cId="1569106076" sldId="778"/>
        </pc:sldMkLst>
      </pc:sldChg>
      <pc:sldChg chg="add del">
        <pc:chgData name="刘博(Bo Liu)" userId="f148b801-df24-4cf2-8972-bd5b31d9646b" providerId="ADAL" clId="{422E4696-98CC-4F96-99D6-7769D28CCFFE}" dt="2022-03-03T07:21:59.907" v="3"/>
        <pc:sldMkLst>
          <pc:docMk/>
          <pc:sldMk cId="3411706847" sldId="779"/>
        </pc:sldMkLst>
      </pc:sldChg>
      <pc:sldChg chg="add del">
        <pc:chgData name="刘博(Bo Liu)" userId="f148b801-df24-4cf2-8972-bd5b31d9646b" providerId="ADAL" clId="{422E4696-98CC-4F96-99D6-7769D28CCFFE}" dt="2022-03-03T07:21:59.907" v="3"/>
        <pc:sldMkLst>
          <pc:docMk/>
          <pc:sldMk cId="554358740" sldId="780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4101940707" sldId="782"/>
        </pc:sldMkLst>
      </pc:sldChg>
      <pc:sldChg chg="del">
        <pc:chgData name="刘博(Bo Liu)" userId="f148b801-df24-4cf2-8972-bd5b31d9646b" providerId="ADAL" clId="{422E4696-98CC-4F96-99D6-7769D28CCFFE}" dt="2022-03-03T07:21:58.756" v="2" actId="47"/>
        <pc:sldMkLst>
          <pc:docMk/>
          <pc:sldMk cId="1314323275" sldId="783"/>
        </pc:sldMkLst>
      </pc:sldChg>
      <pc:sldChg chg="add">
        <pc:chgData name="刘博(Bo Liu)" userId="f148b801-df24-4cf2-8972-bd5b31d9646b" providerId="ADAL" clId="{422E4696-98CC-4F96-99D6-7769D28CCFFE}" dt="2022-03-03T07:21:59.907" v="3"/>
        <pc:sldMkLst>
          <pc:docMk/>
          <pc:sldMk cId="3084229698" sldId="784"/>
        </pc:sldMkLst>
      </pc:sldChg>
      <pc:sldChg chg="add">
        <pc:chgData name="刘博(Bo Liu)" userId="f148b801-df24-4cf2-8972-bd5b31d9646b" providerId="ADAL" clId="{422E4696-98CC-4F96-99D6-7769D28CCFFE}" dt="2022-03-03T07:21:59.907" v="3"/>
        <pc:sldMkLst>
          <pc:docMk/>
          <pc:sldMk cId="2520163295" sldId="785"/>
        </pc:sldMkLst>
      </pc:sldChg>
      <pc:sldMasterChg chg="delSldLayout">
        <pc:chgData name="刘博(Bo Liu)" userId="f148b801-df24-4cf2-8972-bd5b31d9646b" providerId="ADAL" clId="{422E4696-98CC-4F96-99D6-7769D28CCFFE}" dt="2022-03-03T07:21:58.756" v="2" actId="47"/>
        <pc:sldMasterMkLst>
          <pc:docMk/>
          <pc:sldMasterMk cId="0" sldId="2147483648"/>
        </pc:sldMasterMkLst>
        <pc:sldLayoutChg chg="del">
          <pc:chgData name="刘博(Bo Liu)" userId="f148b801-df24-4cf2-8972-bd5b31d9646b" providerId="ADAL" clId="{422E4696-98CC-4F96-99D6-7769D28CCFFE}" dt="2022-03-03T07:21:58.756" v="2" actId="47"/>
          <pc:sldLayoutMkLst>
            <pc:docMk/>
            <pc:sldMasterMk cId="0" sldId="2147483648"/>
            <pc:sldLayoutMk cId="3731062688" sldId="214748366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8C724C-4708-954E-B8DA-A6EFB3DD100F}" type="datetimeFigureOut">
              <a:rPr kumimoji="1" lang="zh-CN" altLang="en-US" smtClean="0"/>
              <a:pPr/>
              <a:t>2022/3/3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049759-2698-934B-A1A0-1AF641D57A0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02063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9874-DE1E-48CB-A603-4C70CD126593}" type="datetimeFigureOut">
              <a:rPr lang="de-DE" smtClean="0"/>
              <a:pPr/>
              <a:t>03.03.2022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400" y="744538"/>
            <a:ext cx="661828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B38-DA38-4F43-AFB8-94FE45CA586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B38-DA38-4F43-AFB8-94FE45CA5866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941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https://www.runoob.com/docker/docker-architecture.html</a:t>
            </a:r>
          </a:p>
          <a:p>
            <a:r>
              <a:rPr lang="zh-CN" alt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守护进程</a:t>
            </a:r>
            <a:r>
              <a:rPr lang="en-US" altLang="zh-CN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US" altLang="zh-CN" b="0" i="0" dirty="0">
                <a:solidFill>
                  <a:srgbClr val="EA4335"/>
                </a:solidFill>
                <a:effectLst/>
                <a:latin typeface="arial" panose="020B0604020202020204" pitchFamily="34" charset="0"/>
              </a:rPr>
              <a:t>daemon</a:t>
            </a:r>
            <a:r>
              <a:rPr lang="en-US" altLang="zh-CN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CN" alt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是一类在后台运行的特殊进程，用于执行特定的系统任务。很多守护进程在系统引导的时候启动，并且一直运行直到系统关闭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9927-1670-BF40-9F2F-65FEE44D5310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1218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B38-DA38-4F43-AFB8-94FE45CA5866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1205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无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标题 24"/>
          <p:cNvSpPr>
            <a:spLocks noGrp="1"/>
          </p:cNvSpPr>
          <p:nvPr>
            <p:ph type="title"/>
          </p:nvPr>
        </p:nvSpPr>
        <p:spPr>
          <a:xfrm>
            <a:off x="1376313" y="1617466"/>
            <a:ext cx="6956982" cy="994172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0"/>
          </p:nvPr>
        </p:nvSpPr>
        <p:spPr>
          <a:xfrm>
            <a:off x="1376313" y="2611638"/>
            <a:ext cx="6956982" cy="604838"/>
          </a:xfrm>
        </p:spPr>
        <p:txBody>
          <a:bodyPr>
            <a:no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文字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2579" y="41980"/>
            <a:ext cx="656578" cy="344966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0" y="1"/>
            <a:ext cx="8008456" cy="572655"/>
          </a:xfrm>
        </p:spPr>
        <p:txBody>
          <a:bodyPr>
            <a:normAutofit/>
          </a:bodyPr>
          <a:lstStyle>
            <a:lvl1pPr marL="0">
              <a:defRPr sz="24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373674" y="925637"/>
            <a:ext cx="8427427" cy="3848588"/>
          </a:xfrm>
        </p:spPr>
        <p:txBody>
          <a:bodyPr/>
          <a:lstStyle>
            <a:lvl1pPr marL="0" indent="0">
              <a:lnSpc>
                <a:spcPts val="1999"/>
              </a:lnSpc>
              <a:spcBef>
                <a:spcPts val="0"/>
              </a:spcBef>
              <a:spcAft>
                <a:spcPts val="600"/>
              </a:spcAft>
              <a:buFont typeface="+mj-ea"/>
              <a:buAutoNum type="ea1JpnChsDbPeriod"/>
              <a:defRPr sz="2201" b="0" i="0">
                <a:latin typeface="Microsoft YaHei" charset="-122"/>
                <a:ea typeface="Microsoft YaHei" charset="-122"/>
              </a:defRPr>
            </a:lvl1pPr>
            <a:lvl2pPr marL="180019" indent="0">
              <a:lnSpc>
                <a:spcPts val="1999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b="0" i="0">
                <a:latin typeface="Microsoft YaHei" charset="-122"/>
                <a:ea typeface="Microsoft YaHei" charset="-122"/>
              </a:defRPr>
            </a:lvl2pPr>
            <a:lvl3pPr marL="360036" indent="0">
              <a:lnSpc>
                <a:spcPts val="1999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UcPeriod"/>
              <a:defRPr sz="1601" b="0" i="0">
                <a:latin typeface="Microsoft YaHei" charset="-122"/>
                <a:ea typeface="Microsoft YaHei" charset="-122"/>
              </a:defRPr>
            </a:lvl3pPr>
            <a:lvl4pPr marL="540055" indent="0">
              <a:lnSpc>
                <a:spcPts val="1999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399" b="0" i="0">
                <a:latin typeface="Microsoft YaHei" charset="-122"/>
                <a:ea typeface="Microsoft YaHei" charset="-122"/>
              </a:defRPr>
            </a:lvl4pPr>
            <a:lvl5pPr marL="540530" indent="0">
              <a:lnSpc>
                <a:spcPts val="1999"/>
              </a:lnSpc>
              <a:spcBef>
                <a:spcPts val="0"/>
              </a:spcBef>
              <a:spcAft>
                <a:spcPts val="600"/>
              </a:spcAft>
              <a:buNone/>
              <a:defRPr b="0" i="0">
                <a:latin typeface="Microsoft YaHei" charset="-122"/>
                <a:ea typeface="Microsoft YaHei" charset="-122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  <a:endParaRPr kumimoji="1" lang="zh-CN" altLang="en-US" dirty="0"/>
          </a:p>
        </p:txBody>
      </p:sp>
      <p:cxnSp>
        <p:nvCxnSpPr>
          <p:cNvPr id="9" name="直线连接符 8"/>
          <p:cNvCxnSpPr/>
          <p:nvPr/>
        </p:nvCxnSpPr>
        <p:spPr>
          <a:xfrm>
            <a:off x="0" y="581891"/>
            <a:ext cx="9144000" cy="0"/>
          </a:xfrm>
          <a:prstGeom prst="line">
            <a:avLst/>
          </a:prstGeom>
          <a:ln w="12700">
            <a:gradFill>
              <a:gsLst>
                <a:gs pos="100000">
                  <a:schemeClr val="accent2"/>
                </a:gs>
                <a:gs pos="16000">
                  <a:srgbClr val="53A4F1"/>
                </a:gs>
                <a:gs pos="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7483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文字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0" y="0"/>
            <a:ext cx="8008456" cy="572655"/>
          </a:xfrm>
        </p:spPr>
        <p:txBody>
          <a:bodyPr>
            <a:normAutofit/>
          </a:bodyPr>
          <a:lstStyle>
            <a:lvl1pPr marL="0">
              <a:defRPr sz="24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373672" y="925635"/>
            <a:ext cx="8427427" cy="3848588"/>
          </a:xfrm>
        </p:spPr>
        <p:txBody>
          <a:bodyPr/>
          <a:lstStyle>
            <a:lvl1pPr>
              <a:defRPr sz="2200">
                <a:latin typeface="+mn-ea"/>
                <a:ea typeface="+mn-ea"/>
                <a:cs typeface="Hiragino Sans GB W3" charset="-122"/>
              </a:defRPr>
            </a:lvl1pPr>
            <a:lvl2pPr>
              <a:defRPr sz="1800">
                <a:latin typeface="+mn-ea"/>
                <a:ea typeface="+mn-ea"/>
                <a:cs typeface="Hiragino Sans GB W3" charset="-122"/>
              </a:defRPr>
            </a:lvl2pPr>
            <a:lvl3pPr>
              <a:defRPr sz="1600" b="1">
                <a:latin typeface="+mn-ea"/>
                <a:ea typeface="+mn-ea"/>
                <a:cs typeface="Hiragino Sans GB W3" charset="-122"/>
              </a:defRPr>
            </a:lvl3pPr>
            <a:lvl4pPr marL="745331" indent="-342900">
              <a:buFont typeface="+mj-lt"/>
              <a:buAutoNum type="alphaLcPeriod"/>
              <a:defRPr sz="1400" b="1">
                <a:latin typeface="+mn-ea"/>
                <a:ea typeface="+mn-ea"/>
                <a:cs typeface="Hiragino Sans GB W3" charset="-122"/>
              </a:defRPr>
            </a:lvl4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  <a:endParaRPr kumimoji="1" lang="en-US" altLang="zh-CN" dirty="0"/>
          </a:p>
          <a:p>
            <a:pPr lvl="4"/>
            <a:endParaRPr kumimoji="1" lang="zh-CN" altLang="en-US" dirty="0"/>
          </a:p>
        </p:txBody>
      </p:sp>
      <p:cxnSp>
        <p:nvCxnSpPr>
          <p:cNvPr id="9" name="直线连接符 8"/>
          <p:cNvCxnSpPr/>
          <p:nvPr userDrawn="1"/>
        </p:nvCxnSpPr>
        <p:spPr>
          <a:xfrm>
            <a:off x="0" y="581891"/>
            <a:ext cx="9144000" cy="0"/>
          </a:xfrm>
          <a:prstGeom prst="line">
            <a:avLst/>
          </a:prstGeom>
          <a:ln w="12700">
            <a:gradFill>
              <a:gsLst>
                <a:gs pos="100000">
                  <a:schemeClr val="accent3">
                    <a:alpha val="31000"/>
                  </a:schemeClr>
                </a:gs>
                <a:gs pos="16000">
                  <a:srgbClr val="53A4F1"/>
                </a:gs>
                <a:gs pos="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809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0" y="0"/>
            <a:ext cx="7886536" cy="581891"/>
          </a:xfrm>
        </p:spPr>
        <p:txBody>
          <a:bodyPr vert="horz" lIns="91440" tIns="45720" rIns="91440" bIns="45720" rtlCol="0" anchor="ctr">
            <a:normAutofit/>
          </a:bodyPr>
          <a:lstStyle>
            <a:lvl1pPr marL="0">
              <a:defRPr kumimoji="1" lang="zh-CN" altLang="en-US"/>
            </a:lvl1pPr>
          </a:lstStyle>
          <a:p>
            <a:pPr marL="180000" lvl="0"/>
            <a:r>
              <a:rPr kumimoji="1" lang="zh-CN" altLang="en-US" dirty="0"/>
              <a:t>单击此处编辑母版标题样式</a:t>
            </a:r>
          </a:p>
        </p:txBody>
      </p:sp>
      <p:cxnSp>
        <p:nvCxnSpPr>
          <p:cNvPr id="10" name="直线连接符 9"/>
          <p:cNvCxnSpPr/>
          <p:nvPr userDrawn="1"/>
        </p:nvCxnSpPr>
        <p:spPr>
          <a:xfrm>
            <a:off x="0" y="581891"/>
            <a:ext cx="9144000" cy="0"/>
          </a:xfrm>
          <a:prstGeom prst="line">
            <a:avLst/>
          </a:prstGeom>
          <a:ln w="12700">
            <a:gradFill>
              <a:gsLst>
                <a:gs pos="100000">
                  <a:schemeClr val="accent3">
                    <a:alpha val="31000"/>
                  </a:schemeClr>
                </a:gs>
                <a:gs pos="16000">
                  <a:srgbClr val="53A4F1"/>
                </a:gs>
                <a:gs pos="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 userDrawn="1"/>
        </p:nvGrpSpPr>
        <p:grpSpPr>
          <a:xfrm>
            <a:off x="1937709" y="172629"/>
            <a:ext cx="5268582" cy="4970871"/>
            <a:chOff x="1937709" y="172629"/>
            <a:chExt cx="5268582" cy="4970871"/>
          </a:xfrm>
        </p:grpSpPr>
        <p:sp>
          <p:nvSpPr>
            <p:cNvPr id="3" name="椭圆 2"/>
            <p:cNvSpPr/>
            <p:nvPr/>
          </p:nvSpPr>
          <p:spPr bwMode="auto">
            <a:xfrm>
              <a:off x="2350417" y="172629"/>
              <a:ext cx="4855874" cy="4855874"/>
            </a:xfrm>
            <a:prstGeom prst="ellipse">
              <a:avLst/>
            </a:prstGeom>
            <a:noFill/>
            <a:ln w="12700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椭圆 3"/>
            <p:cNvSpPr/>
            <p:nvPr/>
          </p:nvSpPr>
          <p:spPr bwMode="auto">
            <a:xfrm>
              <a:off x="2144063" y="287626"/>
              <a:ext cx="4855874" cy="4855874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 bwMode="auto">
            <a:xfrm>
              <a:off x="1937709" y="183701"/>
              <a:ext cx="4855874" cy="4855874"/>
            </a:xfrm>
            <a:prstGeom prst="ellipse">
              <a:avLst/>
            </a:prstGeom>
            <a:noFill/>
            <a:ln w="12700">
              <a:solidFill>
                <a:schemeClr val="accent3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 bwMode="auto">
            <a:xfrm>
              <a:off x="2172879" y="172629"/>
              <a:ext cx="4798243" cy="4798243"/>
            </a:xfrm>
            <a:prstGeom prst="ellipse">
              <a:avLst/>
            </a:prstGeom>
            <a:noFill/>
            <a:ln w="76200">
              <a:gradFill flip="none" rotWithShape="1">
                <a:gsLst>
                  <a:gs pos="0">
                    <a:schemeClr val="accent1">
                      <a:lumMod val="89000"/>
                    </a:schemeClr>
                  </a:gs>
                  <a:gs pos="100000">
                    <a:schemeClr val="accent3"/>
                  </a:gs>
                </a:gsLst>
                <a:lin ang="960000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2335682" y="1852982"/>
            <a:ext cx="4472637" cy="809888"/>
          </a:xfr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72602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 12"/>
          <p:cNvGrpSpPr/>
          <p:nvPr userDrawn="1"/>
        </p:nvGrpSpPr>
        <p:grpSpPr>
          <a:xfrm>
            <a:off x="6994690" y="1397094"/>
            <a:ext cx="1803201" cy="3363036"/>
            <a:chOff x="6979606" y="1354654"/>
            <a:chExt cx="1803201" cy="3363036"/>
          </a:xfrm>
        </p:grpSpPr>
        <p:sp>
          <p:nvSpPr>
            <p:cNvPr id="14" name="任意形状 13"/>
            <p:cNvSpPr/>
            <p:nvPr/>
          </p:nvSpPr>
          <p:spPr bwMode="auto">
            <a:xfrm rot="5084597">
              <a:off x="7253290" y="2102047"/>
              <a:ext cx="733701" cy="281913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5" name="任意形状 14"/>
            <p:cNvSpPr/>
            <p:nvPr/>
          </p:nvSpPr>
          <p:spPr bwMode="auto">
            <a:xfrm rot="20131729">
              <a:off x="7486792" y="1828747"/>
              <a:ext cx="591124" cy="22712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6" name="任意形状 15"/>
            <p:cNvSpPr/>
            <p:nvPr/>
          </p:nvSpPr>
          <p:spPr bwMode="auto">
            <a:xfrm rot="1229697">
              <a:off x="8344820" y="1354654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任意形状 16"/>
            <p:cNvSpPr/>
            <p:nvPr/>
          </p:nvSpPr>
          <p:spPr bwMode="auto">
            <a:xfrm rot="14949829">
              <a:off x="8190977" y="3083716"/>
              <a:ext cx="275933" cy="106023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8" name="任意形状 17"/>
            <p:cNvSpPr/>
            <p:nvPr/>
          </p:nvSpPr>
          <p:spPr bwMode="auto">
            <a:xfrm rot="7774341">
              <a:off x="7064554" y="4414552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9" name="任意形状 18"/>
            <p:cNvSpPr/>
            <p:nvPr/>
          </p:nvSpPr>
          <p:spPr bwMode="auto">
            <a:xfrm rot="1229697">
              <a:off x="6979606" y="4249294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0" name="任意形状 19"/>
            <p:cNvSpPr/>
            <p:nvPr/>
          </p:nvSpPr>
          <p:spPr bwMode="auto">
            <a:xfrm rot="9076344">
              <a:off x="7300369" y="2490512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640459" y="1933990"/>
            <a:ext cx="7886536" cy="994172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grpSp>
        <p:nvGrpSpPr>
          <p:cNvPr id="40" name="组 39"/>
          <p:cNvGrpSpPr/>
          <p:nvPr userDrawn="1"/>
        </p:nvGrpSpPr>
        <p:grpSpPr>
          <a:xfrm>
            <a:off x="241898" y="273615"/>
            <a:ext cx="2196562" cy="3388425"/>
            <a:chOff x="1000868" y="1266245"/>
            <a:chExt cx="1904446" cy="2937807"/>
          </a:xfrm>
          <a:effectLst>
            <a:outerShdw blurRad="50800" dist="38100" dir="2700000" sx="1000" sy="1000" algn="tl" rotWithShape="0">
              <a:schemeClr val="bg1">
                <a:lumMod val="65000"/>
                <a:alpha val="23000"/>
              </a:schemeClr>
            </a:outerShdw>
          </a:effectLst>
        </p:grpSpPr>
        <p:sp>
          <p:nvSpPr>
            <p:cNvPr id="41" name="任意形状 40"/>
            <p:cNvSpPr/>
            <p:nvPr/>
          </p:nvSpPr>
          <p:spPr bwMode="auto">
            <a:xfrm rot="20131729">
              <a:off x="1410162" y="1683062"/>
              <a:ext cx="711061" cy="273214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2" name="任意形状 41"/>
            <p:cNvSpPr/>
            <p:nvPr/>
          </p:nvSpPr>
          <p:spPr bwMode="auto">
            <a:xfrm rot="20131729">
              <a:off x="1179375" y="1266245"/>
              <a:ext cx="379740" cy="14590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3" name="任意形状 42"/>
            <p:cNvSpPr/>
            <p:nvPr/>
          </p:nvSpPr>
          <p:spPr bwMode="auto">
            <a:xfrm rot="1229697">
              <a:off x="2525574" y="1831879"/>
              <a:ext cx="379740" cy="14590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4" name="任意形状 43"/>
            <p:cNvSpPr/>
            <p:nvPr/>
          </p:nvSpPr>
          <p:spPr bwMode="auto">
            <a:xfrm rot="14949829">
              <a:off x="2392190" y="3330997"/>
              <a:ext cx="239237" cy="91923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5" name="任意形状 44"/>
            <p:cNvSpPr/>
            <p:nvPr/>
          </p:nvSpPr>
          <p:spPr bwMode="auto">
            <a:xfrm rot="7774341">
              <a:off x="1074519" y="3941227"/>
              <a:ext cx="379740" cy="14590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6" name="任意形状 45"/>
            <p:cNvSpPr/>
            <p:nvPr/>
          </p:nvSpPr>
          <p:spPr bwMode="auto">
            <a:xfrm rot="17100000">
              <a:off x="995878" y="2088554"/>
              <a:ext cx="965360" cy="370924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7" name="任意形状 46"/>
            <p:cNvSpPr/>
            <p:nvPr/>
          </p:nvSpPr>
          <p:spPr bwMode="auto">
            <a:xfrm rot="12262582">
              <a:off x="1283012" y="2549492"/>
              <a:ext cx="965360" cy="370924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8" name="任意形状 47"/>
            <p:cNvSpPr/>
            <p:nvPr/>
          </p:nvSpPr>
          <p:spPr bwMode="auto">
            <a:xfrm rot="7754170">
              <a:off x="1518257" y="2895330"/>
              <a:ext cx="756367" cy="290622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9" name="任意形状 48"/>
            <p:cNvSpPr/>
            <p:nvPr/>
          </p:nvSpPr>
          <p:spPr bwMode="auto">
            <a:xfrm rot="1229697">
              <a:off x="1000868" y="3797946"/>
              <a:ext cx="379740" cy="14590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1624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目录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 18"/>
          <p:cNvGrpSpPr/>
          <p:nvPr userDrawn="1"/>
        </p:nvGrpSpPr>
        <p:grpSpPr>
          <a:xfrm>
            <a:off x="214392" y="148723"/>
            <a:ext cx="2919980" cy="1867600"/>
            <a:chOff x="214392" y="148723"/>
            <a:chExt cx="2919980" cy="1867600"/>
          </a:xfrm>
        </p:grpSpPr>
        <p:sp>
          <p:nvSpPr>
            <p:cNvPr id="5" name="任意形状 4"/>
            <p:cNvSpPr/>
            <p:nvPr/>
          </p:nvSpPr>
          <p:spPr bwMode="auto">
            <a:xfrm rot="6507725">
              <a:off x="1361077" y="768741"/>
              <a:ext cx="733701" cy="281913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" name="任意形状 5"/>
            <p:cNvSpPr/>
            <p:nvPr/>
          </p:nvSpPr>
          <p:spPr bwMode="auto">
            <a:xfrm rot="21554857">
              <a:off x="1701829" y="586090"/>
              <a:ext cx="591124" cy="22712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任意形状 6"/>
            <p:cNvSpPr/>
            <p:nvPr/>
          </p:nvSpPr>
          <p:spPr bwMode="auto">
            <a:xfrm rot="2652825">
              <a:off x="2696385" y="468870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任意形状 7"/>
            <p:cNvSpPr/>
            <p:nvPr/>
          </p:nvSpPr>
          <p:spPr bwMode="auto">
            <a:xfrm rot="16372957">
              <a:off x="1198667" y="233678"/>
              <a:ext cx="275933" cy="106023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9" name="任意形状 8"/>
            <p:cNvSpPr/>
            <p:nvPr/>
          </p:nvSpPr>
          <p:spPr bwMode="auto">
            <a:xfrm rot="9197469">
              <a:off x="225690" y="683542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0" name="任意形状 9"/>
            <p:cNvSpPr/>
            <p:nvPr/>
          </p:nvSpPr>
          <p:spPr bwMode="auto">
            <a:xfrm rot="2652825">
              <a:off x="214392" y="498073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任意形状 10"/>
            <p:cNvSpPr/>
            <p:nvPr/>
          </p:nvSpPr>
          <p:spPr bwMode="auto">
            <a:xfrm rot="10499472">
              <a:off x="1283262" y="1088654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2" name="任意形状 11"/>
            <p:cNvSpPr/>
            <p:nvPr userDrawn="1"/>
          </p:nvSpPr>
          <p:spPr bwMode="auto">
            <a:xfrm rot="18081350">
              <a:off x="286590" y="1603220"/>
              <a:ext cx="596868" cy="229338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0" name="组 19"/>
          <p:cNvGrpSpPr/>
          <p:nvPr userDrawn="1"/>
        </p:nvGrpSpPr>
        <p:grpSpPr>
          <a:xfrm rot="8504595">
            <a:off x="5959365" y="3539850"/>
            <a:ext cx="2919980" cy="1867600"/>
            <a:chOff x="214392" y="148723"/>
            <a:chExt cx="2919980" cy="1867600"/>
          </a:xfrm>
        </p:grpSpPr>
        <p:sp>
          <p:nvSpPr>
            <p:cNvPr id="21" name="任意形状 20"/>
            <p:cNvSpPr/>
            <p:nvPr/>
          </p:nvSpPr>
          <p:spPr bwMode="auto">
            <a:xfrm rot="6507725">
              <a:off x="1361077" y="768741"/>
              <a:ext cx="733701" cy="281913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2" name="任意形状 21"/>
            <p:cNvSpPr/>
            <p:nvPr/>
          </p:nvSpPr>
          <p:spPr bwMode="auto">
            <a:xfrm rot="21554857">
              <a:off x="1701829" y="586090"/>
              <a:ext cx="591124" cy="22712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3" name="任意形状 22"/>
            <p:cNvSpPr/>
            <p:nvPr/>
          </p:nvSpPr>
          <p:spPr bwMode="auto">
            <a:xfrm rot="2652825">
              <a:off x="2696385" y="468870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4" name="任意形状 23"/>
            <p:cNvSpPr/>
            <p:nvPr/>
          </p:nvSpPr>
          <p:spPr bwMode="auto">
            <a:xfrm rot="16372957">
              <a:off x="1198667" y="233678"/>
              <a:ext cx="275933" cy="106023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5" name="任意形状 24"/>
            <p:cNvSpPr/>
            <p:nvPr/>
          </p:nvSpPr>
          <p:spPr bwMode="auto">
            <a:xfrm rot="9197469">
              <a:off x="225690" y="683542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6" name="任意形状 25"/>
            <p:cNvSpPr/>
            <p:nvPr/>
          </p:nvSpPr>
          <p:spPr bwMode="auto">
            <a:xfrm rot="2652825">
              <a:off x="214392" y="498073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7" name="任意形状 26"/>
            <p:cNvSpPr/>
            <p:nvPr/>
          </p:nvSpPr>
          <p:spPr bwMode="auto">
            <a:xfrm rot="10499472">
              <a:off x="1283262" y="1088654"/>
              <a:ext cx="437987" cy="16828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8" name="任意形状 27"/>
            <p:cNvSpPr/>
            <p:nvPr userDrawn="1"/>
          </p:nvSpPr>
          <p:spPr bwMode="auto">
            <a:xfrm rot="18081350">
              <a:off x="286590" y="1603220"/>
              <a:ext cx="596868" cy="229338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alpha val="59000"/>
                  </a:schemeClr>
                </a:gs>
                <a:gs pos="0">
                  <a:schemeClr val="accent1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2595954" y="2032406"/>
            <a:ext cx="4092713" cy="994172"/>
          </a:xfrm>
        </p:spPr>
        <p:txBody>
          <a:bodyPr/>
          <a:lstStyle>
            <a:lvl1pPr algn="ctr"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83395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62867" y="1965703"/>
            <a:ext cx="7886536" cy="994172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grpSp>
        <p:nvGrpSpPr>
          <p:cNvPr id="3" name="组 2"/>
          <p:cNvGrpSpPr/>
          <p:nvPr userDrawn="1"/>
        </p:nvGrpSpPr>
        <p:grpSpPr>
          <a:xfrm>
            <a:off x="315068" y="1253657"/>
            <a:ext cx="1904446" cy="2937807"/>
            <a:chOff x="1000868" y="1266245"/>
            <a:chExt cx="1904446" cy="2937807"/>
          </a:xfrm>
        </p:grpSpPr>
        <p:sp>
          <p:nvSpPr>
            <p:cNvPr id="4" name="任意形状 3"/>
            <p:cNvSpPr/>
            <p:nvPr/>
          </p:nvSpPr>
          <p:spPr bwMode="auto">
            <a:xfrm rot="3374872">
              <a:off x="1799336" y="2431976"/>
              <a:ext cx="756367" cy="290622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任意形状 4"/>
            <p:cNvSpPr/>
            <p:nvPr/>
          </p:nvSpPr>
          <p:spPr bwMode="auto">
            <a:xfrm rot="9807834">
              <a:off x="1274546" y="2279149"/>
              <a:ext cx="965360" cy="370924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任意形状 5"/>
            <p:cNvSpPr/>
            <p:nvPr/>
          </p:nvSpPr>
          <p:spPr bwMode="auto">
            <a:xfrm rot="17100000">
              <a:off x="995878" y="2088554"/>
              <a:ext cx="965360" cy="370924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任意形状 6"/>
            <p:cNvSpPr/>
            <p:nvPr/>
          </p:nvSpPr>
          <p:spPr bwMode="auto">
            <a:xfrm rot="20131729">
              <a:off x="1410162" y="1683062"/>
              <a:ext cx="711061" cy="273214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任意形状 7"/>
            <p:cNvSpPr/>
            <p:nvPr/>
          </p:nvSpPr>
          <p:spPr bwMode="auto">
            <a:xfrm rot="20131729">
              <a:off x="1179375" y="1266245"/>
              <a:ext cx="379740" cy="14590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任意形状 8"/>
            <p:cNvSpPr/>
            <p:nvPr/>
          </p:nvSpPr>
          <p:spPr bwMode="auto">
            <a:xfrm rot="1229697">
              <a:off x="2525574" y="1831879"/>
              <a:ext cx="379740" cy="14590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任意形状 9"/>
            <p:cNvSpPr/>
            <p:nvPr/>
          </p:nvSpPr>
          <p:spPr bwMode="auto">
            <a:xfrm rot="14949829">
              <a:off x="2392190" y="3330997"/>
              <a:ext cx="239237" cy="91923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任意形状 10"/>
            <p:cNvSpPr/>
            <p:nvPr/>
          </p:nvSpPr>
          <p:spPr bwMode="auto">
            <a:xfrm rot="1229697">
              <a:off x="1000868" y="3797946"/>
              <a:ext cx="379740" cy="14590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任意形状 11"/>
            <p:cNvSpPr/>
            <p:nvPr/>
          </p:nvSpPr>
          <p:spPr bwMode="auto">
            <a:xfrm rot="7774341">
              <a:off x="1074519" y="3941227"/>
              <a:ext cx="379740" cy="145909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任意形状 12"/>
            <p:cNvSpPr/>
            <p:nvPr/>
          </p:nvSpPr>
          <p:spPr bwMode="auto">
            <a:xfrm rot="8407615">
              <a:off x="1876410" y="2823595"/>
              <a:ext cx="636128" cy="244422"/>
            </a:xfrm>
            <a:custGeom>
              <a:avLst/>
              <a:gdLst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2100 w 2635007"/>
                <a:gd name="connsiteY0" fmla="*/ 0 h 1008632"/>
                <a:gd name="connsiteX1" fmla="*/ 0 w 2635007"/>
                <a:gd name="connsiteY1" fmla="*/ 589823 h 1008632"/>
                <a:gd name="connsiteX2" fmla="*/ 481630 w 2635007"/>
                <a:gd name="connsiteY2" fmla="*/ 1008632 h 1008632"/>
                <a:gd name="connsiteX3" fmla="*/ 1511203 w 2635007"/>
                <a:gd name="connsiteY3" fmla="*/ 603783 h 1008632"/>
                <a:gd name="connsiteX4" fmla="*/ 2348821 w 2635007"/>
                <a:gd name="connsiteY4" fmla="*/ 799228 h 1008632"/>
                <a:gd name="connsiteX5" fmla="*/ 2635007 w 2635007"/>
                <a:gd name="connsiteY5" fmla="*/ 478141 h 1008632"/>
                <a:gd name="connsiteX6" fmla="*/ 2352311 w 2635007"/>
                <a:gd name="connsiteY6" fmla="*/ 209405 h 1008632"/>
                <a:gd name="connsiteX7" fmla="*/ 1563554 w 2635007"/>
                <a:gd name="connsiteY7" fmla="*/ 411829 h 1008632"/>
                <a:gd name="connsiteX8" fmla="*/ 492100 w 2635007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9626 w 2642533"/>
                <a:gd name="connsiteY0" fmla="*/ 0 h 1008632"/>
                <a:gd name="connsiteX1" fmla="*/ 7526 w 2642533"/>
                <a:gd name="connsiteY1" fmla="*/ 589823 h 1008632"/>
                <a:gd name="connsiteX2" fmla="*/ 489156 w 2642533"/>
                <a:gd name="connsiteY2" fmla="*/ 1008632 h 1008632"/>
                <a:gd name="connsiteX3" fmla="*/ 1518729 w 2642533"/>
                <a:gd name="connsiteY3" fmla="*/ 603783 h 1008632"/>
                <a:gd name="connsiteX4" fmla="*/ 2356347 w 2642533"/>
                <a:gd name="connsiteY4" fmla="*/ 799228 h 1008632"/>
                <a:gd name="connsiteX5" fmla="*/ 2642533 w 2642533"/>
                <a:gd name="connsiteY5" fmla="*/ 478141 h 1008632"/>
                <a:gd name="connsiteX6" fmla="*/ 2359837 w 2642533"/>
                <a:gd name="connsiteY6" fmla="*/ 209405 h 1008632"/>
                <a:gd name="connsiteX7" fmla="*/ 1571080 w 2642533"/>
                <a:gd name="connsiteY7" fmla="*/ 411829 h 1008632"/>
                <a:gd name="connsiteX8" fmla="*/ 499626 w 2642533"/>
                <a:gd name="connsiteY8" fmla="*/ 0 h 1008632"/>
                <a:gd name="connsiteX0" fmla="*/ 492297 w 2635204"/>
                <a:gd name="connsiteY0" fmla="*/ 0 h 1008632"/>
                <a:gd name="connsiteX1" fmla="*/ 197 w 2635204"/>
                <a:gd name="connsiteY1" fmla="*/ 589823 h 1008632"/>
                <a:gd name="connsiteX2" fmla="*/ 481827 w 2635204"/>
                <a:gd name="connsiteY2" fmla="*/ 1008632 h 1008632"/>
                <a:gd name="connsiteX3" fmla="*/ 1511400 w 2635204"/>
                <a:gd name="connsiteY3" fmla="*/ 603783 h 1008632"/>
                <a:gd name="connsiteX4" fmla="*/ 2349018 w 2635204"/>
                <a:gd name="connsiteY4" fmla="*/ 799228 h 1008632"/>
                <a:gd name="connsiteX5" fmla="*/ 2635204 w 2635204"/>
                <a:gd name="connsiteY5" fmla="*/ 478141 h 1008632"/>
                <a:gd name="connsiteX6" fmla="*/ 2352508 w 2635204"/>
                <a:gd name="connsiteY6" fmla="*/ 209405 h 1008632"/>
                <a:gd name="connsiteX7" fmla="*/ 1563751 w 2635204"/>
                <a:gd name="connsiteY7" fmla="*/ 411829 h 1008632"/>
                <a:gd name="connsiteX8" fmla="*/ 492297 w 2635204"/>
                <a:gd name="connsiteY8" fmla="*/ 0 h 1008632"/>
                <a:gd name="connsiteX0" fmla="*/ 492413 w 2635320"/>
                <a:gd name="connsiteY0" fmla="*/ 0 h 1008632"/>
                <a:gd name="connsiteX1" fmla="*/ 313 w 2635320"/>
                <a:gd name="connsiteY1" fmla="*/ 589823 h 1008632"/>
                <a:gd name="connsiteX2" fmla="*/ 481943 w 2635320"/>
                <a:gd name="connsiteY2" fmla="*/ 1008632 h 1008632"/>
                <a:gd name="connsiteX3" fmla="*/ 1511516 w 2635320"/>
                <a:gd name="connsiteY3" fmla="*/ 603783 h 1008632"/>
                <a:gd name="connsiteX4" fmla="*/ 2349134 w 2635320"/>
                <a:gd name="connsiteY4" fmla="*/ 799228 h 1008632"/>
                <a:gd name="connsiteX5" fmla="*/ 2635320 w 2635320"/>
                <a:gd name="connsiteY5" fmla="*/ 478141 h 1008632"/>
                <a:gd name="connsiteX6" fmla="*/ 2352624 w 2635320"/>
                <a:gd name="connsiteY6" fmla="*/ 209405 h 1008632"/>
                <a:gd name="connsiteX7" fmla="*/ 1563867 w 2635320"/>
                <a:gd name="connsiteY7" fmla="*/ 411829 h 1008632"/>
                <a:gd name="connsiteX8" fmla="*/ 492413 w 2635320"/>
                <a:gd name="connsiteY8" fmla="*/ 0 h 1008632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4426 w 2637333"/>
                <a:gd name="connsiteY0" fmla="*/ 172 h 1008804"/>
                <a:gd name="connsiteX1" fmla="*/ 2326 w 2637333"/>
                <a:gd name="connsiteY1" fmla="*/ 589995 h 1008804"/>
                <a:gd name="connsiteX2" fmla="*/ 483956 w 2637333"/>
                <a:gd name="connsiteY2" fmla="*/ 1008804 h 1008804"/>
                <a:gd name="connsiteX3" fmla="*/ 1513529 w 2637333"/>
                <a:gd name="connsiteY3" fmla="*/ 603955 h 1008804"/>
                <a:gd name="connsiteX4" fmla="*/ 2351147 w 2637333"/>
                <a:gd name="connsiteY4" fmla="*/ 799400 h 1008804"/>
                <a:gd name="connsiteX5" fmla="*/ 2637333 w 2637333"/>
                <a:gd name="connsiteY5" fmla="*/ 478313 h 1008804"/>
                <a:gd name="connsiteX6" fmla="*/ 2354637 w 2637333"/>
                <a:gd name="connsiteY6" fmla="*/ 209577 h 1008804"/>
                <a:gd name="connsiteX7" fmla="*/ 1565880 w 2637333"/>
                <a:gd name="connsiteY7" fmla="*/ 412001 h 1008804"/>
                <a:gd name="connsiteX8" fmla="*/ 494426 w 2637333"/>
                <a:gd name="connsiteY8" fmla="*/ 172 h 1008804"/>
                <a:gd name="connsiteX0" fmla="*/ 492141 w 2635048"/>
                <a:gd name="connsiteY0" fmla="*/ 1950 h 1010582"/>
                <a:gd name="connsiteX1" fmla="*/ 41 w 2635048"/>
                <a:gd name="connsiteY1" fmla="*/ 591773 h 1010582"/>
                <a:gd name="connsiteX2" fmla="*/ 481671 w 2635048"/>
                <a:gd name="connsiteY2" fmla="*/ 1010582 h 1010582"/>
                <a:gd name="connsiteX3" fmla="*/ 1511244 w 2635048"/>
                <a:gd name="connsiteY3" fmla="*/ 605733 h 1010582"/>
                <a:gd name="connsiteX4" fmla="*/ 2348862 w 2635048"/>
                <a:gd name="connsiteY4" fmla="*/ 801178 h 1010582"/>
                <a:gd name="connsiteX5" fmla="*/ 2635048 w 2635048"/>
                <a:gd name="connsiteY5" fmla="*/ 480091 h 1010582"/>
                <a:gd name="connsiteX6" fmla="*/ 2352352 w 2635048"/>
                <a:gd name="connsiteY6" fmla="*/ 211355 h 1010582"/>
                <a:gd name="connsiteX7" fmla="*/ 1563595 w 2635048"/>
                <a:gd name="connsiteY7" fmla="*/ 413779 h 1010582"/>
                <a:gd name="connsiteX8" fmla="*/ 492141 w 2635048"/>
                <a:gd name="connsiteY8" fmla="*/ 1950 h 1010582"/>
                <a:gd name="connsiteX0" fmla="*/ 492202 w 2635109"/>
                <a:gd name="connsiteY0" fmla="*/ 345 h 1008977"/>
                <a:gd name="connsiteX1" fmla="*/ 102 w 2635109"/>
                <a:gd name="connsiteY1" fmla="*/ 590168 h 1008977"/>
                <a:gd name="connsiteX2" fmla="*/ 481732 w 2635109"/>
                <a:gd name="connsiteY2" fmla="*/ 1008977 h 1008977"/>
                <a:gd name="connsiteX3" fmla="*/ 1511305 w 2635109"/>
                <a:gd name="connsiteY3" fmla="*/ 604128 h 1008977"/>
                <a:gd name="connsiteX4" fmla="*/ 2348923 w 2635109"/>
                <a:gd name="connsiteY4" fmla="*/ 799573 h 1008977"/>
                <a:gd name="connsiteX5" fmla="*/ 2635109 w 2635109"/>
                <a:gd name="connsiteY5" fmla="*/ 478486 h 1008977"/>
                <a:gd name="connsiteX6" fmla="*/ 2352413 w 2635109"/>
                <a:gd name="connsiteY6" fmla="*/ 209750 h 1008977"/>
                <a:gd name="connsiteX7" fmla="*/ 1563656 w 2635109"/>
                <a:gd name="connsiteY7" fmla="*/ 412174 h 1008977"/>
                <a:gd name="connsiteX8" fmla="*/ 492202 w 2635109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345 h 1008977"/>
                <a:gd name="connsiteX1" fmla="*/ 0 w 2635007"/>
                <a:gd name="connsiteY1" fmla="*/ 590168 h 1008977"/>
                <a:gd name="connsiteX2" fmla="*/ 481630 w 2635007"/>
                <a:gd name="connsiteY2" fmla="*/ 1008977 h 1008977"/>
                <a:gd name="connsiteX3" fmla="*/ 1511203 w 2635007"/>
                <a:gd name="connsiteY3" fmla="*/ 604128 h 1008977"/>
                <a:gd name="connsiteX4" fmla="*/ 2348821 w 2635007"/>
                <a:gd name="connsiteY4" fmla="*/ 799573 h 1008977"/>
                <a:gd name="connsiteX5" fmla="*/ 2635007 w 2635007"/>
                <a:gd name="connsiteY5" fmla="*/ 478486 h 1008977"/>
                <a:gd name="connsiteX6" fmla="*/ 2352311 w 2635007"/>
                <a:gd name="connsiteY6" fmla="*/ 209750 h 1008977"/>
                <a:gd name="connsiteX7" fmla="*/ 1563554 w 2635007"/>
                <a:gd name="connsiteY7" fmla="*/ 412174 h 1008977"/>
                <a:gd name="connsiteX8" fmla="*/ 492100 w 2635007"/>
                <a:gd name="connsiteY8" fmla="*/ 345 h 1008977"/>
                <a:gd name="connsiteX0" fmla="*/ 492100 w 2635007"/>
                <a:gd name="connsiteY0" fmla="*/ 846 h 1009478"/>
                <a:gd name="connsiteX1" fmla="*/ 0 w 2635007"/>
                <a:gd name="connsiteY1" fmla="*/ 590669 h 1009478"/>
                <a:gd name="connsiteX2" fmla="*/ 481630 w 2635007"/>
                <a:gd name="connsiteY2" fmla="*/ 1009478 h 1009478"/>
                <a:gd name="connsiteX3" fmla="*/ 1511203 w 2635007"/>
                <a:gd name="connsiteY3" fmla="*/ 604629 h 1009478"/>
                <a:gd name="connsiteX4" fmla="*/ 2348821 w 2635007"/>
                <a:gd name="connsiteY4" fmla="*/ 800074 h 1009478"/>
                <a:gd name="connsiteX5" fmla="*/ 2635007 w 2635007"/>
                <a:gd name="connsiteY5" fmla="*/ 478987 h 1009478"/>
                <a:gd name="connsiteX6" fmla="*/ 2352311 w 2635007"/>
                <a:gd name="connsiteY6" fmla="*/ 210251 h 1009478"/>
                <a:gd name="connsiteX7" fmla="*/ 1563554 w 2635007"/>
                <a:gd name="connsiteY7" fmla="*/ 412675 h 1009478"/>
                <a:gd name="connsiteX8" fmla="*/ 492100 w 2635007"/>
                <a:gd name="connsiteY8" fmla="*/ 846 h 1009478"/>
                <a:gd name="connsiteX0" fmla="*/ 492100 w 2635007"/>
                <a:gd name="connsiteY0" fmla="*/ 846 h 1009508"/>
                <a:gd name="connsiteX1" fmla="*/ 0 w 2635007"/>
                <a:gd name="connsiteY1" fmla="*/ 590669 h 1009508"/>
                <a:gd name="connsiteX2" fmla="*/ 481630 w 2635007"/>
                <a:gd name="connsiteY2" fmla="*/ 1009478 h 1009508"/>
                <a:gd name="connsiteX3" fmla="*/ 1511203 w 2635007"/>
                <a:gd name="connsiteY3" fmla="*/ 604629 h 1009508"/>
                <a:gd name="connsiteX4" fmla="*/ 2348821 w 2635007"/>
                <a:gd name="connsiteY4" fmla="*/ 800074 h 1009508"/>
                <a:gd name="connsiteX5" fmla="*/ 2635007 w 2635007"/>
                <a:gd name="connsiteY5" fmla="*/ 478987 h 1009508"/>
                <a:gd name="connsiteX6" fmla="*/ 2352311 w 2635007"/>
                <a:gd name="connsiteY6" fmla="*/ 210251 h 1009508"/>
                <a:gd name="connsiteX7" fmla="*/ 1563554 w 2635007"/>
                <a:gd name="connsiteY7" fmla="*/ 412675 h 1009508"/>
                <a:gd name="connsiteX8" fmla="*/ 492100 w 2635007"/>
                <a:gd name="connsiteY8" fmla="*/ 846 h 1009508"/>
                <a:gd name="connsiteX0" fmla="*/ 492100 w 2635007"/>
                <a:gd name="connsiteY0" fmla="*/ 846 h 1011142"/>
                <a:gd name="connsiteX1" fmla="*/ 0 w 2635007"/>
                <a:gd name="connsiteY1" fmla="*/ 590669 h 1011142"/>
                <a:gd name="connsiteX2" fmla="*/ 481630 w 2635007"/>
                <a:gd name="connsiteY2" fmla="*/ 1009478 h 1011142"/>
                <a:gd name="connsiteX3" fmla="*/ 1511203 w 2635007"/>
                <a:gd name="connsiteY3" fmla="*/ 604629 h 1011142"/>
                <a:gd name="connsiteX4" fmla="*/ 2348821 w 2635007"/>
                <a:gd name="connsiteY4" fmla="*/ 800074 h 1011142"/>
                <a:gd name="connsiteX5" fmla="*/ 2635007 w 2635007"/>
                <a:gd name="connsiteY5" fmla="*/ 478987 h 1011142"/>
                <a:gd name="connsiteX6" fmla="*/ 2352311 w 2635007"/>
                <a:gd name="connsiteY6" fmla="*/ 210251 h 1011142"/>
                <a:gd name="connsiteX7" fmla="*/ 1563554 w 2635007"/>
                <a:gd name="connsiteY7" fmla="*/ 412675 h 1011142"/>
                <a:gd name="connsiteX8" fmla="*/ 492100 w 2635007"/>
                <a:gd name="connsiteY8" fmla="*/ 846 h 1011142"/>
                <a:gd name="connsiteX0" fmla="*/ 492177 w 2635084"/>
                <a:gd name="connsiteY0" fmla="*/ 846 h 1009616"/>
                <a:gd name="connsiteX1" fmla="*/ 77 w 2635084"/>
                <a:gd name="connsiteY1" fmla="*/ 590669 h 1009616"/>
                <a:gd name="connsiteX2" fmla="*/ 460767 w 2635084"/>
                <a:gd name="connsiteY2" fmla="*/ 1009478 h 1009616"/>
                <a:gd name="connsiteX3" fmla="*/ 1511280 w 2635084"/>
                <a:gd name="connsiteY3" fmla="*/ 604629 h 1009616"/>
                <a:gd name="connsiteX4" fmla="*/ 2348898 w 2635084"/>
                <a:gd name="connsiteY4" fmla="*/ 800074 h 1009616"/>
                <a:gd name="connsiteX5" fmla="*/ 2635084 w 2635084"/>
                <a:gd name="connsiteY5" fmla="*/ 478987 h 1009616"/>
                <a:gd name="connsiteX6" fmla="*/ 2352388 w 2635084"/>
                <a:gd name="connsiteY6" fmla="*/ 210251 h 1009616"/>
                <a:gd name="connsiteX7" fmla="*/ 1563631 w 2635084"/>
                <a:gd name="connsiteY7" fmla="*/ 412675 h 1009616"/>
                <a:gd name="connsiteX8" fmla="*/ 492177 w 2635084"/>
                <a:gd name="connsiteY8" fmla="*/ 846 h 1009616"/>
                <a:gd name="connsiteX0" fmla="*/ 492177 w 2635084"/>
                <a:gd name="connsiteY0" fmla="*/ 4 h 1008774"/>
                <a:gd name="connsiteX1" fmla="*/ 77 w 2635084"/>
                <a:gd name="connsiteY1" fmla="*/ 589827 h 1008774"/>
                <a:gd name="connsiteX2" fmla="*/ 460767 w 2635084"/>
                <a:gd name="connsiteY2" fmla="*/ 1008636 h 1008774"/>
                <a:gd name="connsiteX3" fmla="*/ 1511280 w 2635084"/>
                <a:gd name="connsiteY3" fmla="*/ 603787 h 1008774"/>
                <a:gd name="connsiteX4" fmla="*/ 2348898 w 2635084"/>
                <a:gd name="connsiteY4" fmla="*/ 799232 h 1008774"/>
                <a:gd name="connsiteX5" fmla="*/ 2635084 w 2635084"/>
                <a:gd name="connsiteY5" fmla="*/ 478145 h 1008774"/>
                <a:gd name="connsiteX6" fmla="*/ 2352388 w 2635084"/>
                <a:gd name="connsiteY6" fmla="*/ 209409 h 1008774"/>
                <a:gd name="connsiteX7" fmla="*/ 1563631 w 2635084"/>
                <a:gd name="connsiteY7" fmla="*/ 411833 h 1008774"/>
                <a:gd name="connsiteX8" fmla="*/ 492177 w 2635084"/>
                <a:gd name="connsiteY8" fmla="*/ 4 h 1008774"/>
                <a:gd name="connsiteX0" fmla="*/ 499172 w 2642079"/>
                <a:gd name="connsiteY0" fmla="*/ 450 h 1009941"/>
                <a:gd name="connsiteX1" fmla="*/ 91 w 2642079"/>
                <a:gd name="connsiteY1" fmla="*/ 492551 h 1009941"/>
                <a:gd name="connsiteX2" fmla="*/ 467762 w 2642079"/>
                <a:gd name="connsiteY2" fmla="*/ 1009082 h 1009941"/>
                <a:gd name="connsiteX3" fmla="*/ 1518275 w 2642079"/>
                <a:gd name="connsiteY3" fmla="*/ 604233 h 1009941"/>
                <a:gd name="connsiteX4" fmla="*/ 2355893 w 2642079"/>
                <a:gd name="connsiteY4" fmla="*/ 799678 h 1009941"/>
                <a:gd name="connsiteX5" fmla="*/ 2642079 w 2642079"/>
                <a:gd name="connsiteY5" fmla="*/ 478591 h 1009941"/>
                <a:gd name="connsiteX6" fmla="*/ 2359383 w 2642079"/>
                <a:gd name="connsiteY6" fmla="*/ 209855 h 1009941"/>
                <a:gd name="connsiteX7" fmla="*/ 1570626 w 2642079"/>
                <a:gd name="connsiteY7" fmla="*/ 412279 h 1009941"/>
                <a:gd name="connsiteX8" fmla="*/ 499172 w 2642079"/>
                <a:gd name="connsiteY8" fmla="*/ 450 h 1009941"/>
                <a:gd name="connsiteX0" fmla="*/ 499091 w 2641998"/>
                <a:gd name="connsiteY0" fmla="*/ 450 h 1009941"/>
                <a:gd name="connsiteX1" fmla="*/ 10 w 2641998"/>
                <a:gd name="connsiteY1" fmla="*/ 492551 h 1009941"/>
                <a:gd name="connsiteX2" fmla="*/ 467681 w 2641998"/>
                <a:gd name="connsiteY2" fmla="*/ 1009082 h 1009941"/>
                <a:gd name="connsiteX3" fmla="*/ 1518194 w 2641998"/>
                <a:gd name="connsiteY3" fmla="*/ 604233 h 1009941"/>
                <a:gd name="connsiteX4" fmla="*/ 2355812 w 2641998"/>
                <a:gd name="connsiteY4" fmla="*/ 799678 h 1009941"/>
                <a:gd name="connsiteX5" fmla="*/ 2641998 w 2641998"/>
                <a:gd name="connsiteY5" fmla="*/ 478591 h 1009941"/>
                <a:gd name="connsiteX6" fmla="*/ 2359302 w 2641998"/>
                <a:gd name="connsiteY6" fmla="*/ 209855 h 1009941"/>
                <a:gd name="connsiteX7" fmla="*/ 1570545 w 2641998"/>
                <a:gd name="connsiteY7" fmla="*/ 412279 h 1009941"/>
                <a:gd name="connsiteX8" fmla="*/ 499091 w 2641998"/>
                <a:gd name="connsiteY8" fmla="*/ 450 h 1009941"/>
                <a:gd name="connsiteX0" fmla="*/ 499091 w 2641998"/>
                <a:gd name="connsiteY0" fmla="*/ 450 h 1009691"/>
                <a:gd name="connsiteX1" fmla="*/ 10 w 2641998"/>
                <a:gd name="connsiteY1" fmla="*/ 492551 h 1009691"/>
                <a:gd name="connsiteX2" fmla="*/ 467681 w 2641998"/>
                <a:gd name="connsiteY2" fmla="*/ 1009082 h 1009691"/>
                <a:gd name="connsiteX3" fmla="*/ 1518194 w 2641998"/>
                <a:gd name="connsiteY3" fmla="*/ 604233 h 1009691"/>
                <a:gd name="connsiteX4" fmla="*/ 2355812 w 2641998"/>
                <a:gd name="connsiteY4" fmla="*/ 799678 h 1009691"/>
                <a:gd name="connsiteX5" fmla="*/ 2641998 w 2641998"/>
                <a:gd name="connsiteY5" fmla="*/ 478591 h 1009691"/>
                <a:gd name="connsiteX6" fmla="*/ 2359302 w 2641998"/>
                <a:gd name="connsiteY6" fmla="*/ 209855 h 1009691"/>
                <a:gd name="connsiteX7" fmla="*/ 1570545 w 2641998"/>
                <a:gd name="connsiteY7" fmla="*/ 412279 h 1009691"/>
                <a:gd name="connsiteX8" fmla="*/ 499091 w 2641998"/>
                <a:gd name="connsiteY8" fmla="*/ 450 h 1009691"/>
                <a:gd name="connsiteX0" fmla="*/ 499091 w 2641998"/>
                <a:gd name="connsiteY0" fmla="*/ 450 h 1009099"/>
                <a:gd name="connsiteX1" fmla="*/ 10 w 2641998"/>
                <a:gd name="connsiteY1" fmla="*/ 492551 h 1009099"/>
                <a:gd name="connsiteX2" fmla="*/ 467681 w 2641998"/>
                <a:gd name="connsiteY2" fmla="*/ 1009082 h 1009099"/>
                <a:gd name="connsiteX3" fmla="*/ 1518194 w 2641998"/>
                <a:gd name="connsiteY3" fmla="*/ 604233 h 1009099"/>
                <a:gd name="connsiteX4" fmla="*/ 2355812 w 2641998"/>
                <a:gd name="connsiteY4" fmla="*/ 799678 h 1009099"/>
                <a:gd name="connsiteX5" fmla="*/ 2641998 w 2641998"/>
                <a:gd name="connsiteY5" fmla="*/ 478591 h 1009099"/>
                <a:gd name="connsiteX6" fmla="*/ 2359302 w 2641998"/>
                <a:gd name="connsiteY6" fmla="*/ 209855 h 1009099"/>
                <a:gd name="connsiteX7" fmla="*/ 1570545 w 2641998"/>
                <a:gd name="connsiteY7" fmla="*/ 412279 h 1009099"/>
                <a:gd name="connsiteX8" fmla="*/ 499091 w 2641998"/>
                <a:gd name="connsiteY8" fmla="*/ 450 h 1009099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11484"/>
                <a:gd name="connsiteX1" fmla="*/ 10 w 2641998"/>
                <a:gd name="connsiteY1" fmla="*/ 492551 h 1011484"/>
                <a:gd name="connsiteX2" fmla="*/ 467681 w 2641998"/>
                <a:gd name="connsiteY2" fmla="*/ 1009082 h 1011484"/>
                <a:gd name="connsiteX3" fmla="*/ 1518194 w 2641998"/>
                <a:gd name="connsiteY3" fmla="*/ 604233 h 1011484"/>
                <a:gd name="connsiteX4" fmla="*/ 2355812 w 2641998"/>
                <a:gd name="connsiteY4" fmla="*/ 799678 h 1011484"/>
                <a:gd name="connsiteX5" fmla="*/ 2641998 w 2641998"/>
                <a:gd name="connsiteY5" fmla="*/ 478591 h 1011484"/>
                <a:gd name="connsiteX6" fmla="*/ 2359302 w 2641998"/>
                <a:gd name="connsiteY6" fmla="*/ 209855 h 1011484"/>
                <a:gd name="connsiteX7" fmla="*/ 1570545 w 2641998"/>
                <a:gd name="connsiteY7" fmla="*/ 412279 h 1011484"/>
                <a:gd name="connsiteX8" fmla="*/ 499091 w 2641998"/>
                <a:gd name="connsiteY8" fmla="*/ 450 h 1011484"/>
                <a:gd name="connsiteX0" fmla="*/ 499091 w 2641998"/>
                <a:gd name="connsiteY0" fmla="*/ 450 h 1009122"/>
                <a:gd name="connsiteX1" fmla="*/ 10 w 2641998"/>
                <a:gd name="connsiteY1" fmla="*/ 492551 h 1009122"/>
                <a:gd name="connsiteX2" fmla="*/ 467681 w 2641998"/>
                <a:gd name="connsiteY2" fmla="*/ 1009082 h 1009122"/>
                <a:gd name="connsiteX3" fmla="*/ 1518194 w 2641998"/>
                <a:gd name="connsiteY3" fmla="*/ 604233 h 1009122"/>
                <a:gd name="connsiteX4" fmla="*/ 2355812 w 2641998"/>
                <a:gd name="connsiteY4" fmla="*/ 799678 h 1009122"/>
                <a:gd name="connsiteX5" fmla="*/ 2641998 w 2641998"/>
                <a:gd name="connsiteY5" fmla="*/ 478591 h 1009122"/>
                <a:gd name="connsiteX6" fmla="*/ 2359302 w 2641998"/>
                <a:gd name="connsiteY6" fmla="*/ 209855 h 1009122"/>
                <a:gd name="connsiteX7" fmla="*/ 1570545 w 2641998"/>
                <a:gd name="connsiteY7" fmla="*/ 412279 h 1009122"/>
                <a:gd name="connsiteX8" fmla="*/ 499091 w 2641998"/>
                <a:gd name="connsiteY8" fmla="*/ 450 h 1009122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09203"/>
                <a:gd name="connsiteX1" fmla="*/ 10 w 2641998"/>
                <a:gd name="connsiteY1" fmla="*/ 492551 h 1009203"/>
                <a:gd name="connsiteX2" fmla="*/ 467681 w 2641998"/>
                <a:gd name="connsiteY2" fmla="*/ 1009082 h 1009203"/>
                <a:gd name="connsiteX3" fmla="*/ 1518194 w 2641998"/>
                <a:gd name="connsiteY3" fmla="*/ 604233 h 1009203"/>
                <a:gd name="connsiteX4" fmla="*/ 2355812 w 2641998"/>
                <a:gd name="connsiteY4" fmla="*/ 799678 h 1009203"/>
                <a:gd name="connsiteX5" fmla="*/ 2641998 w 2641998"/>
                <a:gd name="connsiteY5" fmla="*/ 478591 h 1009203"/>
                <a:gd name="connsiteX6" fmla="*/ 2359302 w 2641998"/>
                <a:gd name="connsiteY6" fmla="*/ 209855 h 1009203"/>
                <a:gd name="connsiteX7" fmla="*/ 1570545 w 2641998"/>
                <a:gd name="connsiteY7" fmla="*/ 412279 h 1009203"/>
                <a:gd name="connsiteX8" fmla="*/ 499091 w 2641998"/>
                <a:gd name="connsiteY8" fmla="*/ 450 h 1009203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450 h 1014046"/>
                <a:gd name="connsiteX1" fmla="*/ 10 w 2641998"/>
                <a:gd name="connsiteY1" fmla="*/ 492551 h 1014046"/>
                <a:gd name="connsiteX2" fmla="*/ 467681 w 2641998"/>
                <a:gd name="connsiteY2" fmla="*/ 1009082 h 1014046"/>
                <a:gd name="connsiteX3" fmla="*/ 1518194 w 2641998"/>
                <a:gd name="connsiteY3" fmla="*/ 604233 h 1014046"/>
                <a:gd name="connsiteX4" fmla="*/ 2355812 w 2641998"/>
                <a:gd name="connsiteY4" fmla="*/ 799678 h 1014046"/>
                <a:gd name="connsiteX5" fmla="*/ 2641998 w 2641998"/>
                <a:gd name="connsiteY5" fmla="*/ 478591 h 1014046"/>
                <a:gd name="connsiteX6" fmla="*/ 2359302 w 2641998"/>
                <a:gd name="connsiteY6" fmla="*/ 209855 h 1014046"/>
                <a:gd name="connsiteX7" fmla="*/ 1570545 w 2641998"/>
                <a:gd name="connsiteY7" fmla="*/ 412279 h 1014046"/>
                <a:gd name="connsiteX8" fmla="*/ 499091 w 2641998"/>
                <a:gd name="connsiteY8" fmla="*/ 450 h 1014046"/>
                <a:gd name="connsiteX0" fmla="*/ 499091 w 2641998"/>
                <a:gd name="connsiteY0" fmla="*/ 373 h 1013969"/>
                <a:gd name="connsiteX1" fmla="*/ 10 w 2641998"/>
                <a:gd name="connsiteY1" fmla="*/ 492474 h 1013969"/>
                <a:gd name="connsiteX2" fmla="*/ 467681 w 2641998"/>
                <a:gd name="connsiteY2" fmla="*/ 1009005 h 1013969"/>
                <a:gd name="connsiteX3" fmla="*/ 1518194 w 2641998"/>
                <a:gd name="connsiteY3" fmla="*/ 604156 h 1013969"/>
                <a:gd name="connsiteX4" fmla="*/ 2355812 w 2641998"/>
                <a:gd name="connsiteY4" fmla="*/ 799601 h 1013969"/>
                <a:gd name="connsiteX5" fmla="*/ 2641998 w 2641998"/>
                <a:gd name="connsiteY5" fmla="*/ 478514 h 1013969"/>
                <a:gd name="connsiteX6" fmla="*/ 2359302 w 2641998"/>
                <a:gd name="connsiteY6" fmla="*/ 209778 h 1013969"/>
                <a:gd name="connsiteX7" fmla="*/ 1570545 w 2641998"/>
                <a:gd name="connsiteY7" fmla="*/ 412202 h 1013969"/>
                <a:gd name="connsiteX8" fmla="*/ 499091 w 2641998"/>
                <a:gd name="connsiteY8" fmla="*/ 373 h 1013969"/>
                <a:gd name="connsiteX0" fmla="*/ 499092 w 2641999"/>
                <a:gd name="connsiteY0" fmla="*/ 2232 h 1015828"/>
                <a:gd name="connsiteX1" fmla="*/ 11 w 2641999"/>
                <a:gd name="connsiteY1" fmla="*/ 494333 h 1015828"/>
                <a:gd name="connsiteX2" fmla="*/ 467682 w 2641999"/>
                <a:gd name="connsiteY2" fmla="*/ 1010864 h 1015828"/>
                <a:gd name="connsiteX3" fmla="*/ 1518195 w 2641999"/>
                <a:gd name="connsiteY3" fmla="*/ 606015 h 1015828"/>
                <a:gd name="connsiteX4" fmla="*/ 2355813 w 2641999"/>
                <a:gd name="connsiteY4" fmla="*/ 801460 h 1015828"/>
                <a:gd name="connsiteX5" fmla="*/ 2641999 w 2641999"/>
                <a:gd name="connsiteY5" fmla="*/ 480373 h 1015828"/>
                <a:gd name="connsiteX6" fmla="*/ 2359303 w 2641999"/>
                <a:gd name="connsiteY6" fmla="*/ 211637 h 1015828"/>
                <a:gd name="connsiteX7" fmla="*/ 1570546 w 2641999"/>
                <a:gd name="connsiteY7" fmla="*/ 414061 h 1015828"/>
                <a:gd name="connsiteX8" fmla="*/ 499092 w 2641999"/>
                <a:gd name="connsiteY8" fmla="*/ 2232 h 1015828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583 h 1014179"/>
                <a:gd name="connsiteX1" fmla="*/ 9 w 2641997"/>
                <a:gd name="connsiteY1" fmla="*/ 492684 h 1014179"/>
                <a:gd name="connsiteX2" fmla="*/ 467680 w 2641997"/>
                <a:gd name="connsiteY2" fmla="*/ 1009215 h 1014179"/>
                <a:gd name="connsiteX3" fmla="*/ 1518193 w 2641997"/>
                <a:gd name="connsiteY3" fmla="*/ 604366 h 1014179"/>
                <a:gd name="connsiteX4" fmla="*/ 2355811 w 2641997"/>
                <a:gd name="connsiteY4" fmla="*/ 799811 h 1014179"/>
                <a:gd name="connsiteX5" fmla="*/ 2641997 w 2641997"/>
                <a:gd name="connsiteY5" fmla="*/ 478724 h 1014179"/>
                <a:gd name="connsiteX6" fmla="*/ 2359301 w 2641997"/>
                <a:gd name="connsiteY6" fmla="*/ 209988 h 1014179"/>
                <a:gd name="connsiteX7" fmla="*/ 1570544 w 2641997"/>
                <a:gd name="connsiteY7" fmla="*/ 412412 h 1014179"/>
                <a:gd name="connsiteX8" fmla="*/ 499090 w 2641997"/>
                <a:gd name="connsiteY8" fmla="*/ 583 h 1014179"/>
                <a:gd name="connsiteX0" fmla="*/ 499090 w 2641997"/>
                <a:gd name="connsiteY0" fmla="*/ 3138 h 1016734"/>
                <a:gd name="connsiteX1" fmla="*/ 9 w 2641997"/>
                <a:gd name="connsiteY1" fmla="*/ 495239 h 1016734"/>
                <a:gd name="connsiteX2" fmla="*/ 467680 w 2641997"/>
                <a:gd name="connsiteY2" fmla="*/ 1011770 h 1016734"/>
                <a:gd name="connsiteX3" fmla="*/ 1518193 w 2641997"/>
                <a:gd name="connsiteY3" fmla="*/ 606921 h 1016734"/>
                <a:gd name="connsiteX4" fmla="*/ 2355811 w 2641997"/>
                <a:gd name="connsiteY4" fmla="*/ 802366 h 1016734"/>
                <a:gd name="connsiteX5" fmla="*/ 2641997 w 2641997"/>
                <a:gd name="connsiteY5" fmla="*/ 481279 h 1016734"/>
                <a:gd name="connsiteX6" fmla="*/ 2359301 w 2641997"/>
                <a:gd name="connsiteY6" fmla="*/ 212543 h 1016734"/>
                <a:gd name="connsiteX7" fmla="*/ 1570544 w 2641997"/>
                <a:gd name="connsiteY7" fmla="*/ 414967 h 1016734"/>
                <a:gd name="connsiteX8" fmla="*/ 499090 w 2641997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42163"/>
                <a:gd name="connsiteY0" fmla="*/ 3138 h 1016734"/>
                <a:gd name="connsiteX1" fmla="*/ 10 w 2642163"/>
                <a:gd name="connsiteY1" fmla="*/ 495239 h 1016734"/>
                <a:gd name="connsiteX2" fmla="*/ 467681 w 2642163"/>
                <a:gd name="connsiteY2" fmla="*/ 1011770 h 1016734"/>
                <a:gd name="connsiteX3" fmla="*/ 1518194 w 2642163"/>
                <a:gd name="connsiteY3" fmla="*/ 606921 h 1016734"/>
                <a:gd name="connsiteX4" fmla="*/ 2355812 w 2642163"/>
                <a:gd name="connsiteY4" fmla="*/ 802366 h 1016734"/>
                <a:gd name="connsiteX5" fmla="*/ 2641998 w 2642163"/>
                <a:gd name="connsiteY5" fmla="*/ 481279 h 1016734"/>
                <a:gd name="connsiteX6" fmla="*/ 2359302 w 2642163"/>
                <a:gd name="connsiteY6" fmla="*/ 212543 h 1016734"/>
                <a:gd name="connsiteX7" fmla="*/ 1570545 w 2642163"/>
                <a:gd name="connsiteY7" fmla="*/ 414967 h 1016734"/>
                <a:gd name="connsiteX8" fmla="*/ 499091 w 2642163"/>
                <a:gd name="connsiteY8" fmla="*/ 3138 h 1016734"/>
                <a:gd name="connsiteX0" fmla="*/ 499091 w 2641998"/>
                <a:gd name="connsiteY0" fmla="*/ 3138 h 1016734"/>
                <a:gd name="connsiteX1" fmla="*/ 10 w 2641998"/>
                <a:gd name="connsiteY1" fmla="*/ 495239 h 1016734"/>
                <a:gd name="connsiteX2" fmla="*/ 467681 w 2641998"/>
                <a:gd name="connsiteY2" fmla="*/ 1011770 h 1016734"/>
                <a:gd name="connsiteX3" fmla="*/ 1518194 w 2641998"/>
                <a:gd name="connsiteY3" fmla="*/ 606921 h 1016734"/>
                <a:gd name="connsiteX4" fmla="*/ 2355812 w 2641998"/>
                <a:gd name="connsiteY4" fmla="*/ 802366 h 1016734"/>
                <a:gd name="connsiteX5" fmla="*/ 2641998 w 2641998"/>
                <a:gd name="connsiteY5" fmla="*/ 481279 h 1016734"/>
                <a:gd name="connsiteX6" fmla="*/ 2359302 w 2641998"/>
                <a:gd name="connsiteY6" fmla="*/ 212543 h 1016734"/>
                <a:gd name="connsiteX7" fmla="*/ 1570545 w 2641998"/>
                <a:gd name="connsiteY7" fmla="*/ 414967 h 1016734"/>
                <a:gd name="connsiteX8" fmla="*/ 499091 w 264199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3138 h 1016734"/>
                <a:gd name="connsiteX1" fmla="*/ 10 w 2638508"/>
                <a:gd name="connsiteY1" fmla="*/ 495239 h 1016734"/>
                <a:gd name="connsiteX2" fmla="*/ 467681 w 2638508"/>
                <a:gd name="connsiteY2" fmla="*/ 1011770 h 1016734"/>
                <a:gd name="connsiteX3" fmla="*/ 1518194 w 2638508"/>
                <a:gd name="connsiteY3" fmla="*/ 606921 h 1016734"/>
                <a:gd name="connsiteX4" fmla="*/ 2355812 w 2638508"/>
                <a:gd name="connsiteY4" fmla="*/ 802366 h 1016734"/>
                <a:gd name="connsiteX5" fmla="*/ 2638508 w 2638508"/>
                <a:gd name="connsiteY5" fmla="*/ 509199 h 1016734"/>
                <a:gd name="connsiteX6" fmla="*/ 2359302 w 2638508"/>
                <a:gd name="connsiteY6" fmla="*/ 212543 h 1016734"/>
                <a:gd name="connsiteX7" fmla="*/ 1570545 w 2638508"/>
                <a:gd name="connsiteY7" fmla="*/ 414967 h 1016734"/>
                <a:gd name="connsiteX8" fmla="*/ 499091 w 2638508"/>
                <a:gd name="connsiteY8" fmla="*/ 3138 h 1016734"/>
                <a:gd name="connsiteX0" fmla="*/ 499091 w 2638508"/>
                <a:gd name="connsiteY0" fmla="*/ 208 h 1013804"/>
                <a:gd name="connsiteX1" fmla="*/ 10 w 2638508"/>
                <a:gd name="connsiteY1" fmla="*/ 492309 h 1013804"/>
                <a:gd name="connsiteX2" fmla="*/ 467681 w 2638508"/>
                <a:gd name="connsiteY2" fmla="*/ 1008840 h 1013804"/>
                <a:gd name="connsiteX3" fmla="*/ 1518194 w 2638508"/>
                <a:gd name="connsiteY3" fmla="*/ 603991 h 1013804"/>
                <a:gd name="connsiteX4" fmla="*/ 2355812 w 2638508"/>
                <a:gd name="connsiteY4" fmla="*/ 799436 h 1013804"/>
                <a:gd name="connsiteX5" fmla="*/ 2638508 w 2638508"/>
                <a:gd name="connsiteY5" fmla="*/ 506269 h 1013804"/>
                <a:gd name="connsiteX6" fmla="*/ 2359302 w 2638508"/>
                <a:gd name="connsiteY6" fmla="*/ 209613 h 1013804"/>
                <a:gd name="connsiteX7" fmla="*/ 1570545 w 2638508"/>
                <a:gd name="connsiteY7" fmla="*/ 412037 h 1013804"/>
                <a:gd name="connsiteX8" fmla="*/ 499091 w 2638508"/>
                <a:gd name="connsiteY8" fmla="*/ 208 h 10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508" h="1013804">
                  <a:moveTo>
                    <a:pt x="499091" y="208"/>
                  </a:moveTo>
                  <a:cubicBezTo>
                    <a:pt x="223374" y="13587"/>
                    <a:pt x="-1736" y="205542"/>
                    <a:pt x="10" y="492309"/>
                  </a:cubicBezTo>
                  <a:cubicBezTo>
                    <a:pt x="1756" y="779076"/>
                    <a:pt x="225119" y="1007676"/>
                    <a:pt x="467681" y="1008840"/>
                  </a:cubicBezTo>
                  <a:cubicBezTo>
                    <a:pt x="776554" y="1065845"/>
                    <a:pt x="1080771" y="613298"/>
                    <a:pt x="1518194" y="603991"/>
                  </a:cubicBezTo>
                  <a:cubicBezTo>
                    <a:pt x="1919553" y="585377"/>
                    <a:pt x="2106854" y="770352"/>
                    <a:pt x="2355812" y="799436"/>
                  </a:cubicBezTo>
                  <a:cubicBezTo>
                    <a:pt x="2625710" y="786639"/>
                    <a:pt x="2637345" y="564437"/>
                    <a:pt x="2638508" y="506269"/>
                  </a:cubicBezTo>
                  <a:cubicBezTo>
                    <a:pt x="2631528" y="291046"/>
                    <a:pt x="2470984" y="218920"/>
                    <a:pt x="2359302" y="209613"/>
                  </a:cubicBezTo>
                  <a:cubicBezTo>
                    <a:pt x="2089403" y="228227"/>
                    <a:pt x="2192941" y="382953"/>
                    <a:pt x="1570545" y="412037"/>
                  </a:cubicBezTo>
                  <a:cubicBezTo>
                    <a:pt x="892307" y="337583"/>
                    <a:pt x="802728" y="-9681"/>
                    <a:pt x="499091" y="208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0">
                    <a:schemeClr val="accent1">
                      <a:alpha val="32000"/>
                    </a:schemeClr>
                  </a:gs>
                  <a:gs pos="99000">
                    <a:schemeClr val="accent3">
                      <a:alpha val="24000"/>
                    </a:schemeClr>
                  </a:gs>
                </a:gsLst>
                <a:lin ang="0" scaled="0"/>
                <a:tileRect/>
              </a:gra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4" name="直线连接符 13"/>
          <p:cNvCxnSpPr/>
          <p:nvPr userDrawn="1"/>
        </p:nvCxnSpPr>
        <p:spPr>
          <a:xfrm>
            <a:off x="3462867" y="2767195"/>
            <a:ext cx="5681133" cy="0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592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 userDrawn="1"/>
        </p:nvGrpSpPr>
        <p:grpSpPr>
          <a:xfrm>
            <a:off x="-2408684" y="-2508330"/>
            <a:ext cx="6421883" cy="6181842"/>
            <a:chOff x="4027296" y="1089653"/>
            <a:chExt cx="399561" cy="384626"/>
          </a:xfrm>
        </p:grpSpPr>
        <p:sp>
          <p:nvSpPr>
            <p:cNvPr id="4" name="椭圆 3"/>
            <p:cNvSpPr/>
            <p:nvPr/>
          </p:nvSpPr>
          <p:spPr bwMode="auto">
            <a:xfrm>
              <a:off x="4071257" y="1104947"/>
              <a:ext cx="355600" cy="355600"/>
            </a:xfrm>
            <a:prstGeom prst="ellipse">
              <a:avLst/>
            </a:prstGeom>
            <a:no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 bwMode="auto">
            <a:xfrm>
              <a:off x="4027296" y="1118679"/>
              <a:ext cx="355600" cy="355600"/>
            </a:xfrm>
            <a:prstGeom prst="ellipse">
              <a:avLst/>
            </a:prstGeom>
            <a:noFill/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 bwMode="auto">
            <a:xfrm>
              <a:off x="4041812" y="1089653"/>
              <a:ext cx="355600" cy="355600"/>
            </a:xfrm>
            <a:prstGeom prst="ellips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675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1404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14099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" y="0"/>
            <a:ext cx="9144000" cy="514350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alpha val="95000"/>
                </a:schemeClr>
              </a:gs>
              <a:gs pos="90000">
                <a:schemeClr val="tx2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113" y="45211"/>
            <a:ext cx="661090" cy="356063"/>
          </a:xfrm>
          <a:prstGeom prst="rect">
            <a:avLst/>
          </a:prstGeom>
        </p:spPr>
      </p:pic>
      <p:sp>
        <p:nvSpPr>
          <p:cNvPr id="23" name="斜纹 22"/>
          <p:cNvSpPr/>
          <p:nvPr userDrawn="1"/>
        </p:nvSpPr>
        <p:spPr>
          <a:xfrm>
            <a:off x="1" y="1"/>
            <a:ext cx="4953810" cy="1787457"/>
          </a:xfrm>
          <a:prstGeom prst="diagStripe">
            <a:avLst>
              <a:gd name="adj" fmla="val 53607"/>
            </a:avLst>
          </a:prstGeom>
          <a:solidFill>
            <a:schemeClr val="tx2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4" name="斜纹 23"/>
          <p:cNvSpPr/>
          <p:nvPr userDrawn="1"/>
        </p:nvSpPr>
        <p:spPr>
          <a:xfrm>
            <a:off x="0" y="18037"/>
            <a:ext cx="3126229" cy="3308823"/>
          </a:xfrm>
          <a:prstGeom prst="diagStripe">
            <a:avLst>
              <a:gd name="adj" fmla="val 60536"/>
            </a:avLst>
          </a:prstGeom>
          <a:solidFill>
            <a:schemeClr val="tx2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8" name="斜纹 27"/>
          <p:cNvSpPr/>
          <p:nvPr userDrawn="1"/>
        </p:nvSpPr>
        <p:spPr>
          <a:xfrm rot="10800000">
            <a:off x="4122100" y="3118894"/>
            <a:ext cx="5021901" cy="2022096"/>
          </a:xfrm>
          <a:prstGeom prst="diagStripe">
            <a:avLst>
              <a:gd name="adj" fmla="val 45899"/>
            </a:avLst>
          </a:prstGeom>
          <a:solidFill>
            <a:schemeClr val="tx2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9" name="斜纹 28"/>
          <p:cNvSpPr/>
          <p:nvPr userDrawn="1"/>
        </p:nvSpPr>
        <p:spPr>
          <a:xfrm rot="10800000">
            <a:off x="2041815" y="3732934"/>
            <a:ext cx="7102180" cy="1410566"/>
          </a:xfrm>
          <a:prstGeom prst="diagStripe">
            <a:avLst>
              <a:gd name="adj" fmla="val 64133"/>
            </a:avLst>
          </a:prstGeom>
          <a:solidFill>
            <a:schemeClr val="tx2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</p:nvPr>
        </p:nvSpPr>
        <p:spPr>
          <a:xfrm>
            <a:off x="628732" y="273844"/>
            <a:ext cx="7886536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>
          <a:xfrm>
            <a:off x="628732" y="1369219"/>
            <a:ext cx="7886536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  <a:endParaRPr kumimoji="1" lang="en-US" altLang="zh-CN" dirty="0"/>
          </a:p>
          <a:p>
            <a:pPr lvl="4"/>
            <a:r>
              <a:rPr kumimoji="1" lang="zh-CN" altLang="en-US" dirty="0"/>
              <a:t> 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4" r:id="rId3"/>
    <p:sldLayoutId id="2147483659" r:id="rId4"/>
    <p:sldLayoutId id="2147483660" r:id="rId5"/>
    <p:sldLayoutId id="2147483661" r:id="rId6"/>
    <p:sldLayoutId id="2147483663" r:id="rId7"/>
    <p:sldLayoutId id="2147483664" r:id="rId8"/>
    <p:sldLayoutId id="2147483662" r:id="rId9"/>
    <p:sldLayoutId id="2147483665" r:id="rId10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2400" b="1" kern="1200">
          <a:solidFill>
            <a:schemeClr val="bg1"/>
          </a:solidFill>
          <a:latin typeface="Microsoft YaHei" charset="-122"/>
          <a:ea typeface="Microsoft YaHei" charset="-122"/>
          <a:cs typeface="Microsoft YaHei" charset="-122"/>
        </a:defRPr>
      </a:lvl1pPr>
    </p:titleStyle>
    <p:bodyStyle>
      <a:lvl1pPr marL="0" indent="0" algn="l" defTabSz="6858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+mj-ea"/>
        <a:buAutoNum type="ea1JpnChsDbPeriod"/>
        <a:defRPr sz="2400" b="1" kern="1200">
          <a:solidFill>
            <a:schemeClr val="bg1"/>
          </a:solidFill>
          <a:latin typeface="+mn-ea"/>
          <a:ea typeface="+mn-ea"/>
          <a:cs typeface="Hiragino Sans GB W3" charset="-122"/>
        </a:defRPr>
      </a:lvl1pPr>
      <a:lvl2pPr marL="180000" indent="0" algn="l" defTabSz="6858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+mj-lt"/>
        <a:buAutoNum type="arabicPeriod"/>
        <a:defRPr sz="1800" b="1" kern="1200">
          <a:solidFill>
            <a:schemeClr val="bg1"/>
          </a:solidFill>
          <a:latin typeface="+mn-ea"/>
          <a:ea typeface="+mn-ea"/>
          <a:cs typeface="Hiragino Sans GB W3" charset="-122"/>
        </a:defRPr>
      </a:lvl2pPr>
      <a:lvl3pPr marL="360000" indent="0" algn="l" defTabSz="6858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+mj-lt"/>
        <a:buAutoNum type="alphaUcPeriod"/>
        <a:defRPr sz="1600" b="1" kern="1200">
          <a:solidFill>
            <a:schemeClr val="bg1"/>
          </a:solidFill>
          <a:latin typeface="+mn-ea"/>
          <a:ea typeface="+mn-ea"/>
          <a:cs typeface="Hiragino Sans GB W3" charset="-122"/>
        </a:defRPr>
      </a:lvl3pPr>
      <a:lvl4pPr marL="540000" indent="0" algn="l" defTabSz="6858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+mj-lt"/>
        <a:buAutoNum type="alphaLcPeriod"/>
        <a:defRPr sz="1400" b="1" kern="1200">
          <a:solidFill>
            <a:schemeClr val="bg1"/>
          </a:solidFill>
          <a:latin typeface="+mn-ea"/>
          <a:ea typeface="+mn-ea"/>
          <a:cs typeface="Hiragino Sans GB W3" charset="-122"/>
        </a:defRPr>
      </a:lvl4pPr>
      <a:lvl5pPr marL="540000" indent="0" algn="l" defTabSz="6858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Wingdings" charset="2"/>
        <a:buNone/>
        <a:defRPr sz="1400" kern="1200">
          <a:solidFill>
            <a:schemeClr val="bg1"/>
          </a:solidFill>
          <a:latin typeface="+mn-ea"/>
          <a:ea typeface="+mn-ea"/>
          <a:cs typeface="Hiragino Sans GB W3" charset="-122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hub.docker.com/" TargetMode="Externa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 txBox="1">
            <a:spLocks/>
          </p:cNvSpPr>
          <p:nvPr/>
        </p:nvSpPr>
        <p:spPr>
          <a:xfrm>
            <a:off x="1093509" y="1904214"/>
            <a:ext cx="6956982" cy="707424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dirty="0">
                <a:solidFill>
                  <a:schemeClr val="bg1"/>
                </a:solidFill>
                <a:latin typeface="SimHei" charset="-122"/>
                <a:ea typeface="SimHei" charset="-122"/>
                <a:cs typeface="SimHei" charset="-122"/>
              </a:rPr>
              <a:t>Docker</a:t>
            </a:r>
            <a:r>
              <a:rPr lang="zh-CN" altLang="en-US" sz="3200" b="1" dirty="0">
                <a:solidFill>
                  <a:schemeClr val="bg1"/>
                </a:solidFill>
                <a:latin typeface="SimHei" charset="-122"/>
                <a:ea typeface="SimHei" charset="-122"/>
                <a:cs typeface="SimHei" charset="-122"/>
              </a:rPr>
              <a:t>的介绍和使用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" charset="-122"/>
              <a:ea typeface="Microsoft YaHei" charset="-122"/>
            </a:endParaRPr>
          </a:p>
        </p:txBody>
      </p:sp>
      <p:sp>
        <p:nvSpPr>
          <p:cNvPr id="12" name="文本占位符 2"/>
          <p:cNvSpPr txBox="1">
            <a:spLocks/>
          </p:cNvSpPr>
          <p:nvPr/>
        </p:nvSpPr>
        <p:spPr>
          <a:xfrm>
            <a:off x="1093509" y="2611638"/>
            <a:ext cx="6956982" cy="604838"/>
          </a:xfrm>
          <a:prstGeom prst="rect">
            <a:avLst/>
          </a:prstGeom>
        </p:spPr>
        <p:txBody>
          <a:bodyPr>
            <a:noAutofit/>
          </a:bodyPr>
          <a:lstStyle>
            <a:lvl1pPr marL="132160" indent="-132160" algn="l" defTabSz="685800" rtl="0" eaLnBrk="1" latinLnBrk="0" hangingPunct="1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  <a:defRPr sz="18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270272" indent="-138113" algn="l" defTabSz="685800" rtl="0" eaLnBrk="1" latinLnBrk="0" hangingPunct="1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2pPr>
            <a:lvl3pPr marL="402431" indent="-132160" algn="l" defTabSz="685800" rtl="0" eaLnBrk="1" latinLnBrk="0" hangingPunct="1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3pPr>
            <a:lvl4pPr marL="540544" indent="-138113" algn="l" defTabSz="685800" rtl="0" eaLnBrk="1" latinLnBrk="0" hangingPunct="1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  <a:defRPr sz="14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4pPr>
            <a:lvl5pPr marL="672704" indent="-132160" algn="l" defTabSz="685800" rtl="0" eaLnBrk="1" latinLnBrk="0" hangingPunct="1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" charset="-122"/>
              <a:ea typeface="Microsoft YaHei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EC55914-A9F3-4A3D-9C82-DA94474E1990}"/>
              </a:ext>
            </a:extLst>
          </p:cNvPr>
          <p:cNvSpPr txBox="1"/>
          <p:nvPr/>
        </p:nvSpPr>
        <p:spPr>
          <a:xfrm>
            <a:off x="4215382" y="3015370"/>
            <a:ext cx="3374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imHei" charset="-122"/>
                <a:ea typeface="SimHei" charset="-122"/>
                <a:cs typeface="SimHei" charset="-122"/>
              </a:rPr>
              <a:t>华大股份大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imHei" charset="-122"/>
                <a:ea typeface="SimHei" charset="-122"/>
                <a:cs typeface="SimHei" charset="-122"/>
              </a:rPr>
              <a:t>IT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imHei" charset="-122"/>
                <a:ea typeface="SimHei" charset="-122"/>
                <a:cs typeface="SimHei" charset="-122"/>
              </a:rPr>
              <a:t>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imHei" charset="-122"/>
                <a:ea typeface="SimHei" charset="-122"/>
                <a:cs typeface="SimHei" charset="-122"/>
              </a:rPr>
              <a:t>-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imHei" charset="-122"/>
                <a:ea typeface="SimHei" charset="-122"/>
                <a:cs typeface="SimHei" charset="-122"/>
              </a:rPr>
              <a:t>王泰福</a:t>
            </a:r>
          </a:p>
        </p:txBody>
      </p:sp>
    </p:spTree>
    <p:extLst>
      <p:ext uri="{BB962C8B-B14F-4D97-AF65-F5344CB8AC3E}">
        <p14:creationId xmlns:p14="http://schemas.microsoft.com/office/powerpoint/2010/main" val="308422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9"/>
    </mc:Choice>
    <mc:Fallback xmlns="">
      <p:transition spd="slow" advTm="7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436070" y="1998482"/>
            <a:ext cx="2271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600" dirty="0">
                <a:solidFill>
                  <a:schemeClr val="bg1"/>
                </a:solidFill>
                <a:latin typeface="SimHei" charset="-122"/>
                <a:ea typeface="SimHei" charset="-122"/>
                <a:cs typeface="SimHei" charset="-122"/>
              </a:rPr>
              <a:t>谢谢大家！</a:t>
            </a:r>
          </a:p>
        </p:txBody>
      </p:sp>
    </p:spTree>
    <p:extLst>
      <p:ext uri="{BB962C8B-B14F-4D97-AF65-F5344CB8AC3E}">
        <p14:creationId xmlns:p14="http://schemas.microsoft.com/office/powerpoint/2010/main" val="2713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74"/>
    </mc:Choice>
    <mc:Fallback xmlns="">
      <p:transition spd="slow" advTm="4467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B0962CE-81C9-4F5A-B504-D1B99EA8B983}"/>
              </a:ext>
            </a:extLst>
          </p:cNvPr>
          <p:cNvSpPr txBox="1"/>
          <p:nvPr/>
        </p:nvSpPr>
        <p:spPr>
          <a:xfrm>
            <a:off x="3909991" y="1740180"/>
            <a:ext cx="2788642" cy="1434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1. docker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简介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2. docker 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架构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3. docker 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基本命令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4. 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构建镜像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5. </a:t>
            </a: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远程仓库</a:t>
            </a:r>
          </a:p>
        </p:txBody>
      </p:sp>
    </p:spTree>
    <p:extLst>
      <p:ext uri="{BB962C8B-B14F-4D97-AF65-F5344CB8AC3E}">
        <p14:creationId xmlns:p14="http://schemas.microsoft.com/office/powerpoint/2010/main" val="252016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5"/>
    </mc:Choice>
    <mc:Fallback xmlns="">
      <p:transition spd="slow" advTm="80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C3C4B53-E200-4F82-91DC-293637C66887}"/>
              </a:ext>
            </a:extLst>
          </p:cNvPr>
          <p:cNvSpPr txBox="1"/>
          <p:nvPr/>
        </p:nvSpPr>
        <p:spPr>
          <a:xfrm>
            <a:off x="91675" y="100043"/>
            <a:ext cx="45772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 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简介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DD349C8-50F9-496A-9343-3F7EEB1007D9}"/>
              </a:ext>
            </a:extLst>
          </p:cNvPr>
          <p:cNvSpPr txBox="1"/>
          <p:nvPr/>
        </p:nvSpPr>
        <p:spPr>
          <a:xfrm>
            <a:off x="799540" y="950741"/>
            <a:ext cx="77387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Docker is a platform that allows you to “build, ship, and run any app, anywhere.”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CB1960F-E981-4C8E-AA18-42C02F0B19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347"/>
          <a:stretch/>
        </p:blipFill>
        <p:spPr>
          <a:xfrm>
            <a:off x="1443730" y="1593054"/>
            <a:ext cx="2207419" cy="186451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B445FC8-E782-4776-BEAA-E8FB1D83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5153"/>
          <a:stretch/>
        </p:blipFill>
        <p:spPr>
          <a:xfrm>
            <a:off x="5082157" y="1609535"/>
            <a:ext cx="2207419" cy="1393031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17E9AD8-34EC-425F-8EED-BC8CC4FED34E}"/>
              </a:ext>
            </a:extLst>
          </p:cNvPr>
          <p:cNvSpPr txBox="1"/>
          <p:nvPr/>
        </p:nvSpPr>
        <p:spPr>
          <a:xfrm>
            <a:off x="7289574" y="1785705"/>
            <a:ext cx="45793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Docker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A91182F-D792-4BDE-8AAB-EE5665DF56E0}"/>
              </a:ext>
            </a:extLst>
          </p:cNvPr>
          <p:cNvSpPr txBox="1"/>
          <p:nvPr/>
        </p:nvSpPr>
        <p:spPr>
          <a:xfrm>
            <a:off x="3651148" y="2015795"/>
            <a:ext cx="10881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传统虚拟化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B4DDDC5-8A39-412A-985A-E17209013F5B}"/>
              </a:ext>
            </a:extLst>
          </p:cNvPr>
          <p:cNvSpPr txBox="1"/>
          <p:nvPr/>
        </p:nvSpPr>
        <p:spPr>
          <a:xfrm>
            <a:off x="683159" y="3654278"/>
            <a:ext cx="7297685" cy="880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传统虚拟机技术：虚拟出一套硬件后，在其上运行一个完整操作系统，在该系统上再运行所需应用进程；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而容器内的应用进程直接运行于宿主的内核，容器内没有自己的内核，而且也没有进行硬件虚拟。因此容器要比传统虚拟机更为轻便</a:t>
            </a:r>
          </a:p>
        </p:txBody>
      </p:sp>
    </p:spTree>
    <p:extLst>
      <p:ext uri="{BB962C8B-B14F-4D97-AF65-F5344CB8AC3E}">
        <p14:creationId xmlns:p14="http://schemas.microsoft.com/office/powerpoint/2010/main" val="4095493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"/>
    </mc:Choice>
    <mc:Fallback xmlns="">
      <p:transition spd="slow" advTm="5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8F8448A-F0A8-47BB-B6B3-5CF457076655}"/>
              </a:ext>
            </a:extLst>
          </p:cNvPr>
          <p:cNvSpPr txBox="1"/>
          <p:nvPr/>
        </p:nvSpPr>
        <p:spPr>
          <a:xfrm>
            <a:off x="70574" y="79442"/>
            <a:ext cx="45772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 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架构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58A2EF4-2633-4068-A3BC-349A3EF474FA}"/>
              </a:ext>
            </a:extLst>
          </p:cNvPr>
          <p:cNvSpPr txBox="1"/>
          <p:nvPr/>
        </p:nvSpPr>
        <p:spPr>
          <a:xfrm>
            <a:off x="537694" y="1172298"/>
            <a:ext cx="3235106" cy="320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 </a:t>
            </a:r>
            <a:r>
              <a: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包括三个基本概念</a:t>
            </a:r>
            <a:r>
              <a: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镜像（</a:t>
            </a:r>
            <a:r>
              <a:rPr lang="en-US" altLang="zh-CN" sz="105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Image</a:t>
            </a:r>
            <a:r>
              <a:rPr lang="zh-CN" altLang="en-US" sz="105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）</a:t>
            </a:r>
            <a:r>
              <a: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：</a:t>
            </a:r>
            <a:r>
              <a: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 </a:t>
            </a:r>
            <a:r>
              <a: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镜像就相当于是一个静态的</a:t>
            </a:r>
            <a:r>
              <a: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root</a:t>
            </a:r>
            <a:r>
              <a: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文件系统。就类似一个模板，根据这个模板可以创建多个容器。</a:t>
            </a:r>
            <a:endParaRPr lang="en-US" altLang="zh-CN" sz="105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容器（</a:t>
            </a:r>
            <a:r>
              <a:rPr lang="en-US" altLang="zh-CN" sz="105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Container</a:t>
            </a:r>
            <a:r>
              <a:rPr lang="zh-CN" altLang="en-US" sz="105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）</a:t>
            </a:r>
            <a:r>
              <a: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：镜像和容器的关系，就像是面向对象程序设计中的类和实例一样，镜像是静态的定义，容器是镜像运行时的实体。容器可以被创建、启动、停止、删除、暂停等。</a:t>
            </a:r>
            <a:endParaRPr lang="en-US" altLang="zh-CN" sz="105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仓库（</a:t>
            </a:r>
            <a:r>
              <a:rPr lang="en-US" altLang="zh-CN" sz="105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Repository</a:t>
            </a:r>
            <a:r>
              <a:rPr lang="zh-CN" altLang="en-US" sz="105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）</a:t>
            </a:r>
            <a:r>
              <a: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：用来保存镜像的地方。有共有仓库和私有仓库之分。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AC5306A-9785-4482-A548-12460D91D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400" y="1858581"/>
            <a:ext cx="3475685" cy="183273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C9A0329-F786-440B-9D6E-DC7F546F52C0}"/>
              </a:ext>
            </a:extLst>
          </p:cNvPr>
          <p:cNvSpPr txBox="1"/>
          <p:nvPr/>
        </p:nvSpPr>
        <p:spPr>
          <a:xfrm>
            <a:off x="4514400" y="3938782"/>
            <a:ext cx="3881005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镜像是文件，容器是进程，容器中的进程依赖于镜像中的文件</a:t>
            </a:r>
          </a:p>
        </p:txBody>
      </p:sp>
    </p:spTree>
    <p:extLst>
      <p:ext uri="{BB962C8B-B14F-4D97-AF65-F5344CB8AC3E}">
        <p14:creationId xmlns:p14="http://schemas.microsoft.com/office/powerpoint/2010/main" val="348326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"/>
    </mc:Choice>
    <mc:Fallback xmlns="">
      <p:transition spd="slow" advTm="4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132D5D8-5B57-4E86-A789-4C4EB845D55F}"/>
              </a:ext>
            </a:extLst>
          </p:cNvPr>
          <p:cNvSpPr txBox="1"/>
          <p:nvPr/>
        </p:nvSpPr>
        <p:spPr>
          <a:xfrm>
            <a:off x="63304" y="78760"/>
            <a:ext cx="45793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 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基本命令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C78AA2BA-A7B0-4518-8E44-D3E16E0FE988}"/>
              </a:ext>
            </a:extLst>
          </p:cNvPr>
          <p:cNvGrpSpPr/>
          <p:nvPr/>
        </p:nvGrpSpPr>
        <p:grpSpPr>
          <a:xfrm>
            <a:off x="382874" y="819938"/>
            <a:ext cx="7659525" cy="3785607"/>
            <a:chOff x="145274" y="647138"/>
            <a:chExt cx="7659525" cy="3785607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0CAA4599-469C-447C-9BDD-37C2033F2238}"/>
                </a:ext>
              </a:extLst>
            </p:cNvPr>
            <p:cNvSpPr txBox="1"/>
            <p:nvPr/>
          </p:nvSpPr>
          <p:spPr>
            <a:xfrm>
              <a:off x="145274" y="647138"/>
              <a:ext cx="7659525" cy="2720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50" b="1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一、查看 </a:t>
              </a:r>
              <a:r>
                <a:rPr lang="en-US" altLang="zh-CN" sz="1050" b="1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docker </a:t>
              </a:r>
              <a:r>
                <a:rPr lang="zh-CN" altLang="en-US" sz="1050" b="1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信息</a:t>
              </a:r>
            </a:p>
            <a:p>
              <a:pPr>
                <a:lnSpc>
                  <a:spcPct val="150000"/>
                </a:lnSpc>
              </a:pPr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50" b="1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二、</a:t>
              </a:r>
              <a:r>
                <a:rPr lang="en-US" altLang="zh-CN" sz="1050" b="1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images </a:t>
              </a:r>
              <a:r>
                <a:rPr lang="zh-CN" altLang="en-US" sz="1050" b="1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相关</a:t>
              </a:r>
              <a:endParaRPr lang="en-US" altLang="zh-CN" sz="105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三、</a:t>
              </a:r>
              <a:r>
                <a:rPr lang="en-US" altLang="zh-CN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container </a:t>
              </a: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相关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3FEBD5B-E002-4586-8572-BEF505EEC199}"/>
                </a:ext>
              </a:extLst>
            </p:cNvPr>
            <p:cNvSpPr txBox="1"/>
            <p:nvPr/>
          </p:nvSpPr>
          <p:spPr>
            <a:xfrm>
              <a:off x="285753" y="1151628"/>
              <a:ext cx="5674645" cy="5078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900" dirty="0">
                  <a:latin typeface="+mn-ea"/>
                </a:rPr>
                <a:t>docker version 	#</a:t>
              </a:r>
              <a:r>
                <a:rPr lang="zh-CN" altLang="en-US" sz="900" dirty="0">
                  <a:latin typeface="+mn-ea"/>
                </a:rPr>
                <a:t>查看 </a:t>
              </a:r>
              <a:r>
                <a:rPr lang="en-US" altLang="zh-CN" sz="900" dirty="0">
                  <a:latin typeface="+mn-ea"/>
                </a:rPr>
                <a:t>docker </a:t>
              </a:r>
              <a:r>
                <a:rPr lang="zh-CN" altLang="en-US" sz="900" dirty="0">
                  <a:latin typeface="+mn-ea"/>
                </a:rPr>
                <a:t>版本</a:t>
              </a:r>
            </a:p>
            <a:p>
              <a:r>
                <a:rPr lang="en-US" altLang="zh-CN" sz="900" dirty="0">
                  <a:latin typeface="+mn-ea"/>
                </a:rPr>
                <a:t>docker info		#</a:t>
              </a:r>
              <a:r>
                <a:rPr lang="zh-CN" altLang="en-US" sz="900" dirty="0">
                  <a:latin typeface="+mn-ea"/>
                </a:rPr>
                <a:t>显示 </a:t>
              </a:r>
              <a:r>
                <a:rPr lang="en-US" altLang="zh-CN" sz="900" dirty="0">
                  <a:latin typeface="+mn-ea"/>
                </a:rPr>
                <a:t>docker </a:t>
              </a:r>
              <a:r>
                <a:rPr lang="zh-CN" altLang="en-US" sz="900" dirty="0">
                  <a:latin typeface="+mn-ea"/>
                </a:rPr>
                <a:t>系统信息</a:t>
              </a:r>
            </a:p>
            <a:p>
              <a:r>
                <a:rPr lang="en-US" altLang="zh-CN" sz="900" dirty="0">
                  <a:latin typeface="+mn-ea"/>
                </a:rPr>
                <a:t>docker –help	#</a:t>
              </a:r>
              <a:r>
                <a:rPr lang="zh-CN" altLang="en-US" sz="900" dirty="0">
                  <a:latin typeface="+mn-ea"/>
                </a:rPr>
                <a:t>显示所有命令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159DE1F-1533-468A-8314-2EDD07C8B343}"/>
                </a:ext>
              </a:extLst>
            </p:cNvPr>
            <p:cNvSpPr txBox="1"/>
            <p:nvPr/>
          </p:nvSpPr>
          <p:spPr>
            <a:xfrm>
              <a:off x="285754" y="2283640"/>
              <a:ext cx="5674645" cy="646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900" dirty="0">
                  <a:latin typeface="+mn-ea"/>
                </a:rPr>
                <a:t>docker images	#</a:t>
              </a:r>
              <a:r>
                <a:rPr lang="zh-CN" altLang="en-US" sz="900" dirty="0">
                  <a:latin typeface="+mn-ea"/>
                </a:rPr>
                <a:t>查看所有镜像</a:t>
              </a:r>
            </a:p>
            <a:p>
              <a:r>
                <a:rPr lang="en-US" altLang="zh-CN" sz="900" dirty="0">
                  <a:latin typeface="+mn-ea"/>
                </a:rPr>
                <a:t>docker </a:t>
              </a:r>
              <a:r>
                <a:rPr lang="en-US" altLang="zh-CN" sz="900" dirty="0" err="1">
                  <a:latin typeface="+mn-ea"/>
                </a:rPr>
                <a:t>rmi</a:t>
              </a:r>
              <a:r>
                <a:rPr lang="en-US" altLang="zh-CN" sz="900" dirty="0">
                  <a:latin typeface="+mn-ea"/>
                </a:rPr>
                <a:t> images 	#</a:t>
              </a:r>
              <a:r>
                <a:rPr lang="zh-CN" altLang="en-US" sz="900" dirty="0">
                  <a:latin typeface="+mn-ea"/>
                </a:rPr>
                <a:t>删除镜像</a:t>
              </a:r>
            </a:p>
            <a:p>
              <a:r>
                <a:rPr lang="en-US" altLang="zh-CN" sz="900" dirty="0">
                  <a:latin typeface="+mn-ea"/>
                </a:rPr>
                <a:t>docker pull &lt;</a:t>
              </a:r>
              <a:r>
                <a:rPr lang="en-US" altLang="zh-CN" sz="900" dirty="0" err="1">
                  <a:latin typeface="+mn-ea"/>
                </a:rPr>
                <a:t>name:tag</a:t>
              </a:r>
              <a:r>
                <a:rPr lang="en-US" altLang="zh-CN" sz="900" dirty="0">
                  <a:latin typeface="+mn-ea"/>
                </a:rPr>
                <a:t>&gt;	#</a:t>
              </a:r>
              <a:r>
                <a:rPr lang="zh-CN" altLang="en-US" sz="900" dirty="0">
                  <a:latin typeface="+mn-ea"/>
                </a:rPr>
                <a:t>从远程仓库拉取镜像</a:t>
              </a:r>
              <a:r>
                <a:rPr lang="en-US" altLang="zh-CN" sz="900" dirty="0">
                  <a:latin typeface="+mn-ea"/>
                </a:rPr>
                <a:t>,</a:t>
              </a:r>
              <a:r>
                <a:rPr lang="zh-CN" altLang="en-US" sz="900" dirty="0">
                  <a:latin typeface="+mn-ea"/>
                </a:rPr>
                <a:t>默认</a:t>
              </a:r>
              <a:r>
                <a:rPr lang="en-US" altLang="zh-CN" sz="900" dirty="0">
                  <a:latin typeface="+mn-ea"/>
                </a:rPr>
                <a:t>tag</a:t>
              </a:r>
              <a:r>
                <a:rPr lang="zh-CN" altLang="en-US" sz="900" dirty="0">
                  <a:latin typeface="+mn-ea"/>
                </a:rPr>
                <a:t>为</a:t>
              </a:r>
              <a:r>
                <a:rPr lang="en-US" altLang="zh-CN" sz="900" dirty="0">
                  <a:latin typeface="+mn-ea"/>
                </a:rPr>
                <a:t>latest</a:t>
              </a:r>
            </a:p>
            <a:p>
              <a:r>
                <a:rPr lang="en-US" altLang="zh-CN" sz="900" dirty="0">
                  <a:latin typeface="+mn-ea"/>
                </a:rPr>
                <a:t>docker push &lt;</a:t>
              </a:r>
              <a:r>
                <a:rPr lang="en-US" altLang="zh-CN" sz="900" dirty="0" err="1">
                  <a:latin typeface="+mn-ea"/>
                </a:rPr>
                <a:t>name:tag</a:t>
              </a:r>
              <a:r>
                <a:rPr lang="en-US" altLang="zh-CN" sz="900" dirty="0">
                  <a:latin typeface="+mn-ea"/>
                </a:rPr>
                <a:t>&gt;	#</a:t>
              </a:r>
              <a:r>
                <a:rPr lang="zh-CN" altLang="en-US" sz="900" dirty="0">
                  <a:latin typeface="+mn-ea"/>
                </a:rPr>
                <a:t>推送镜像到远程仓库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F6A7291-82EE-4221-A8CB-8174AA124B82}"/>
                </a:ext>
              </a:extLst>
            </p:cNvPr>
            <p:cNvSpPr txBox="1"/>
            <p:nvPr/>
          </p:nvSpPr>
          <p:spPr>
            <a:xfrm>
              <a:off x="285754" y="3509415"/>
              <a:ext cx="5674645" cy="92333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900" dirty="0">
                  <a:latin typeface="+mn-ea"/>
                </a:rPr>
                <a:t>docker </a:t>
              </a:r>
              <a:r>
                <a:rPr lang="en-US" altLang="zh-CN" sz="900" dirty="0" err="1">
                  <a:latin typeface="+mn-ea"/>
                </a:rPr>
                <a:t>ps</a:t>
              </a:r>
              <a:r>
                <a:rPr lang="en-US" altLang="zh-CN" sz="900" dirty="0">
                  <a:latin typeface="+mn-ea"/>
                </a:rPr>
                <a:t>		#</a:t>
              </a:r>
              <a:r>
                <a:rPr lang="zh-CN" altLang="en-US" sz="900" dirty="0">
                  <a:latin typeface="+mn-ea"/>
                </a:rPr>
                <a:t>查看当前运行状态的容器</a:t>
              </a:r>
            </a:p>
            <a:p>
              <a:r>
                <a:rPr lang="en-US" altLang="zh-CN" sz="900" dirty="0">
                  <a:latin typeface="+mn-ea"/>
                </a:rPr>
                <a:t>docker </a:t>
              </a:r>
              <a:r>
                <a:rPr lang="en-US" altLang="zh-CN" sz="900" dirty="0" err="1">
                  <a:latin typeface="+mn-ea"/>
                </a:rPr>
                <a:t>ps</a:t>
              </a:r>
              <a:r>
                <a:rPr lang="en-US" altLang="zh-CN" sz="900" dirty="0">
                  <a:latin typeface="+mn-ea"/>
                </a:rPr>
                <a:t> -a 	#</a:t>
              </a:r>
              <a:r>
                <a:rPr lang="zh-CN" altLang="en-US" sz="900" dirty="0">
                  <a:latin typeface="+mn-ea"/>
                </a:rPr>
                <a:t>查看全部容器</a:t>
              </a:r>
            </a:p>
            <a:p>
              <a:r>
                <a:rPr lang="en-US" altLang="zh-CN" sz="900" dirty="0">
                  <a:solidFill>
                    <a:schemeClr val="accent5">
                      <a:lumMod val="75000"/>
                    </a:schemeClr>
                  </a:solidFill>
                  <a:latin typeface="+mn-ea"/>
                </a:rPr>
                <a:t>docker run </a:t>
              </a:r>
              <a:r>
                <a:rPr lang="en-US" altLang="zh-CN" sz="900" dirty="0">
                  <a:latin typeface="+mn-ea"/>
                </a:rPr>
                <a:t>		#</a:t>
              </a:r>
              <a:r>
                <a:rPr lang="zh-CN" altLang="en-US" sz="900" dirty="0">
                  <a:latin typeface="+mn-ea"/>
                </a:rPr>
                <a:t>新建容器并启动</a:t>
              </a:r>
            </a:p>
            <a:p>
              <a:r>
                <a:rPr lang="en-US" altLang="zh-CN" sz="900" dirty="0">
                  <a:solidFill>
                    <a:schemeClr val="accent5">
                      <a:lumMod val="75000"/>
                    </a:schemeClr>
                  </a:solidFill>
                  <a:latin typeface="+mn-ea"/>
                </a:rPr>
                <a:t>docker exec/attach</a:t>
              </a:r>
              <a:r>
                <a:rPr lang="en-US" altLang="zh-CN" sz="900" dirty="0">
                  <a:latin typeface="+mn-ea"/>
                </a:rPr>
                <a:t>	#</a:t>
              </a:r>
              <a:r>
                <a:rPr lang="zh-CN" altLang="en-US" sz="900" dirty="0">
                  <a:latin typeface="+mn-ea"/>
                </a:rPr>
                <a:t>进入容器（</a:t>
              </a:r>
              <a:r>
                <a:rPr lang="en-US" altLang="zh-CN" sz="900" dirty="0">
                  <a:latin typeface="+mn-ea"/>
                </a:rPr>
                <a:t>exec:</a:t>
              </a:r>
              <a:r>
                <a:rPr lang="zh-CN" altLang="en-US" sz="900" dirty="0">
                  <a:latin typeface="+mn-ea"/>
                </a:rPr>
                <a:t>新建一个终端， </a:t>
              </a:r>
              <a:r>
                <a:rPr lang="en-US" altLang="zh-CN" sz="900" dirty="0">
                  <a:latin typeface="+mn-ea"/>
                </a:rPr>
                <a:t>attach:</a:t>
              </a:r>
              <a:r>
                <a:rPr lang="zh-CN" altLang="en-US" sz="900" dirty="0">
                  <a:latin typeface="+mn-ea"/>
                </a:rPr>
                <a:t>进入容器当前执行的终端）</a:t>
              </a:r>
            </a:p>
            <a:p>
              <a:r>
                <a:rPr lang="en-US" altLang="zh-CN" sz="900" dirty="0">
                  <a:latin typeface="+mn-ea"/>
                </a:rPr>
                <a:t>docker rm (-f) &lt;name/ID&gt;	#</a:t>
              </a:r>
              <a:r>
                <a:rPr lang="zh-CN" altLang="en-US" sz="900" dirty="0">
                  <a:latin typeface="+mn-ea"/>
                </a:rPr>
                <a:t>删除容器</a:t>
              </a:r>
              <a:r>
                <a:rPr lang="en-US" altLang="zh-CN" sz="900" dirty="0">
                  <a:latin typeface="+mn-ea"/>
                </a:rPr>
                <a:t>(-f </a:t>
              </a:r>
              <a:r>
                <a:rPr lang="zh-CN" altLang="en-US" sz="900" dirty="0">
                  <a:latin typeface="+mn-ea"/>
                </a:rPr>
                <a:t>强制删除</a:t>
              </a:r>
              <a:r>
                <a:rPr lang="en-US" altLang="zh-CN" sz="900" dirty="0">
                  <a:latin typeface="+mn-ea"/>
                </a:rPr>
                <a:t>)</a:t>
              </a:r>
            </a:p>
            <a:p>
              <a:r>
                <a:rPr lang="en-US" altLang="zh-CN" sz="900" dirty="0">
                  <a:latin typeface="+mn-ea"/>
                </a:rPr>
                <a:t>Docker start/restart/stop/kill &lt;name/ID&gt;  #</a:t>
              </a:r>
              <a:r>
                <a:rPr lang="zh-CN" altLang="en-US" sz="900" dirty="0">
                  <a:latin typeface="+mn-ea"/>
                </a:rPr>
                <a:t>启动</a:t>
              </a:r>
              <a:r>
                <a:rPr lang="en-US" altLang="zh-CN" sz="900" dirty="0">
                  <a:latin typeface="+mn-ea"/>
                </a:rPr>
                <a:t>/</a:t>
              </a:r>
              <a:r>
                <a:rPr lang="zh-CN" altLang="en-US" sz="900" dirty="0">
                  <a:latin typeface="+mn-ea"/>
                </a:rPr>
                <a:t>重启</a:t>
              </a:r>
              <a:r>
                <a:rPr lang="en-US" altLang="zh-CN" sz="900" dirty="0">
                  <a:latin typeface="+mn-ea"/>
                </a:rPr>
                <a:t>/</a:t>
              </a:r>
              <a:r>
                <a:rPr lang="zh-CN" altLang="en-US" sz="900" dirty="0">
                  <a:latin typeface="+mn-ea"/>
                </a:rPr>
                <a:t>停止</a:t>
              </a:r>
              <a:r>
                <a:rPr lang="en-US" altLang="zh-CN" sz="900" dirty="0">
                  <a:latin typeface="+mn-ea"/>
                </a:rPr>
                <a:t>/</a:t>
              </a:r>
              <a:r>
                <a:rPr lang="zh-CN" altLang="en-US" sz="900" dirty="0">
                  <a:latin typeface="+mn-ea"/>
                </a:rPr>
                <a:t>杀掉容器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91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"/>
    </mc:Choice>
    <mc:Fallback xmlns="">
      <p:transition spd="slow" advTm="13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843EF33-36C1-40A6-B08D-8C5EAE9849CF}"/>
              </a:ext>
            </a:extLst>
          </p:cNvPr>
          <p:cNvSpPr txBox="1"/>
          <p:nvPr/>
        </p:nvSpPr>
        <p:spPr>
          <a:xfrm>
            <a:off x="126892" y="1221"/>
            <a:ext cx="45793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构建镜像 </a:t>
            </a:r>
            <a:r>
              <a:rPr lang="en-US" altLang="zh-CN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- docker commit</a:t>
            </a:r>
            <a:endParaRPr lang="zh-CN" altLang="en-US" sz="24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56E82DC-99A3-4E4F-8762-BB147198B996}"/>
              </a:ext>
            </a:extLst>
          </p:cNvPr>
          <p:cNvGrpSpPr/>
          <p:nvPr/>
        </p:nvGrpSpPr>
        <p:grpSpPr>
          <a:xfrm>
            <a:off x="466344" y="687430"/>
            <a:ext cx="8063682" cy="4193464"/>
            <a:chOff x="466344" y="802630"/>
            <a:chExt cx="8063682" cy="4193464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4688BC3-0CA8-4246-A888-91E91EB6FEB6}"/>
                </a:ext>
              </a:extLst>
            </p:cNvPr>
            <p:cNvSpPr txBox="1"/>
            <p:nvPr/>
          </p:nvSpPr>
          <p:spPr>
            <a:xfrm>
              <a:off x="466344" y="802630"/>
              <a:ext cx="8063682" cy="41319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28600" indent="-228600">
                <a:buAutoNum type="arabicPeriod"/>
              </a:pP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拉取一个基础镜像</a:t>
              </a:r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pPr marL="228600" indent="-228600">
                <a:buAutoNum type="arabicPeriod"/>
              </a:pPr>
              <a:endPara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en-US" altLang="zh-CN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2. </a:t>
              </a: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基于基础镜像，启动一个容器</a:t>
              </a: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en-US" altLang="zh-CN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3.</a:t>
              </a: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 进入容器进行环境安装</a:t>
              </a:r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en-US" altLang="zh-CN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4. </a:t>
              </a: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使用</a:t>
              </a:r>
              <a:r>
                <a:rPr lang="en-US" altLang="zh-CN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docker commit</a:t>
              </a: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将容器的修改保存到镜像中</a:t>
              </a: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en-US" altLang="zh-CN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5.</a:t>
              </a: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最终可以打成</a:t>
              </a:r>
              <a:r>
                <a:rPr lang="en-US" altLang="zh-CN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tar</a:t>
              </a: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包保存在本地</a:t>
              </a:r>
              <a:r>
                <a:rPr lang="en-US" altLang="zh-CN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/push</a:t>
              </a:r>
              <a:r>
                <a:rPr lang="zh-CN" altLang="en-US" sz="105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到远程仓库</a:t>
              </a: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DB10EF2-6276-4DC6-93B8-E94A90359610}"/>
                </a:ext>
              </a:extLst>
            </p:cNvPr>
            <p:cNvSpPr txBox="1"/>
            <p:nvPr/>
          </p:nvSpPr>
          <p:spPr>
            <a:xfrm>
              <a:off x="559354" y="1063491"/>
              <a:ext cx="5674645" cy="2308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900" dirty="0">
                  <a:latin typeface="+mn-ea"/>
                </a:rPr>
                <a:t>docker pull centos7.5.1804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4946263-3EA9-4DD7-80DD-622035BA8054}"/>
                </a:ext>
              </a:extLst>
            </p:cNvPr>
            <p:cNvSpPr txBox="1"/>
            <p:nvPr/>
          </p:nvSpPr>
          <p:spPr>
            <a:xfrm>
              <a:off x="559353" y="1624901"/>
              <a:ext cx="5674645" cy="133882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900" dirty="0">
                  <a:latin typeface="+mn-ea"/>
                </a:rPr>
                <a:t>docker run \  # </a:t>
              </a:r>
              <a:r>
                <a:rPr lang="zh-CN" altLang="en-US" sz="900" dirty="0">
                  <a:latin typeface="+mn-ea"/>
                </a:rPr>
                <a:t>运行主命令</a:t>
              </a:r>
            </a:p>
            <a:p>
              <a:r>
                <a:rPr lang="en-US" altLang="zh-CN" sz="900" dirty="0">
                  <a:latin typeface="+mn-ea"/>
                </a:rPr>
                <a:t>--restart=always \  #</a:t>
              </a:r>
              <a:r>
                <a:rPr lang="zh-CN" altLang="en-US" sz="900" dirty="0">
                  <a:latin typeface="+mn-ea"/>
                </a:rPr>
                <a:t>指定容器停止后的重启策略</a:t>
              </a:r>
              <a:r>
                <a:rPr lang="en-US" altLang="zh-CN" sz="900" dirty="0">
                  <a:latin typeface="+mn-ea"/>
                </a:rPr>
                <a:t>:always-</a:t>
              </a:r>
              <a:r>
                <a:rPr lang="zh-CN" altLang="en-US" sz="900" dirty="0">
                  <a:latin typeface="+mn-ea"/>
                </a:rPr>
                <a:t>容器退出时总是重启  </a:t>
              </a:r>
            </a:p>
            <a:p>
              <a:r>
                <a:rPr lang="en-US" altLang="zh-CN" sz="900" dirty="0">
                  <a:latin typeface="+mn-ea"/>
                </a:rPr>
                <a:t>-v /</a:t>
              </a:r>
              <a:r>
                <a:rPr lang="en-US" altLang="zh-CN" sz="900" dirty="0" err="1">
                  <a:latin typeface="+mn-ea"/>
                </a:rPr>
                <a:t>mnt</a:t>
              </a:r>
              <a:r>
                <a:rPr lang="en-US" altLang="zh-CN" sz="900" dirty="0">
                  <a:latin typeface="+mn-ea"/>
                </a:rPr>
                <a:t>/:/</a:t>
              </a:r>
              <a:r>
                <a:rPr lang="en-US" altLang="zh-CN" sz="900" dirty="0" err="1">
                  <a:latin typeface="+mn-ea"/>
                </a:rPr>
                <a:t>mnt</a:t>
              </a:r>
              <a:r>
                <a:rPr lang="en-US" altLang="zh-CN" sz="900" dirty="0">
                  <a:latin typeface="+mn-ea"/>
                </a:rPr>
                <a:t>/ \  # </a:t>
              </a:r>
              <a:r>
                <a:rPr lang="zh-CN" altLang="en-US" sz="900" dirty="0">
                  <a:latin typeface="+mn-ea"/>
                </a:rPr>
                <a:t>给容器挂载存储卷</a:t>
              </a:r>
              <a:endParaRPr lang="en-US" altLang="zh-CN" sz="900" dirty="0">
                <a:latin typeface="+mn-ea"/>
              </a:endParaRPr>
            </a:p>
            <a:p>
              <a:r>
                <a:rPr lang="en-US" altLang="zh-CN" sz="900" dirty="0">
                  <a:latin typeface="+mn-ea"/>
                </a:rPr>
                <a:t>-it \ #</a:t>
              </a:r>
              <a:r>
                <a:rPr lang="zh-CN" altLang="en-US" sz="900" dirty="0">
                  <a:latin typeface="+mn-ea"/>
                </a:rPr>
                <a:t>用终端交互</a:t>
              </a:r>
            </a:p>
            <a:p>
              <a:r>
                <a:rPr lang="en-US" altLang="zh-CN" sz="900" dirty="0">
                  <a:latin typeface="+mn-ea"/>
                </a:rPr>
                <a:t>-d \ # </a:t>
              </a:r>
              <a:r>
                <a:rPr lang="zh-CN" altLang="en-US" sz="900" dirty="0">
                  <a:latin typeface="+mn-ea"/>
                </a:rPr>
                <a:t>指定容器运行于后台</a:t>
              </a:r>
            </a:p>
            <a:p>
              <a:r>
                <a:rPr lang="en-US" altLang="zh-CN" sz="900" dirty="0">
                  <a:latin typeface="+mn-ea"/>
                </a:rPr>
                <a:t>-h hostname \  #</a:t>
              </a:r>
              <a:r>
                <a:rPr lang="zh-CN" altLang="en-US" sz="900" dirty="0">
                  <a:latin typeface="+mn-ea"/>
                </a:rPr>
                <a:t>指定容器的主机名</a:t>
              </a:r>
            </a:p>
            <a:p>
              <a:r>
                <a:rPr lang="en-US" altLang="zh-CN" sz="900" dirty="0">
                  <a:latin typeface="+mn-ea"/>
                </a:rPr>
                <a:t>--name </a:t>
              </a:r>
              <a:r>
                <a:rPr lang="en-US" altLang="zh-CN" sz="900" dirty="0" err="1">
                  <a:latin typeface="+mn-ea"/>
                </a:rPr>
                <a:t>wgs</a:t>
              </a:r>
              <a:r>
                <a:rPr lang="en-US" altLang="zh-CN" sz="900" dirty="0">
                  <a:latin typeface="+mn-ea"/>
                </a:rPr>
                <a:t> \  #</a:t>
              </a:r>
              <a:r>
                <a:rPr lang="zh-CN" altLang="en-US" sz="900" dirty="0">
                  <a:latin typeface="+mn-ea"/>
                </a:rPr>
                <a:t>指定容器名字</a:t>
              </a:r>
            </a:p>
            <a:p>
              <a:r>
                <a:rPr lang="en-US" altLang="zh-CN" sz="900" dirty="0">
                  <a:latin typeface="+mn-ea"/>
                </a:rPr>
                <a:t>-u root \  # </a:t>
              </a:r>
              <a:r>
                <a:rPr lang="zh-CN" altLang="en-US" sz="900" dirty="0">
                  <a:latin typeface="+mn-ea"/>
                </a:rPr>
                <a:t>指定容器的用户</a:t>
              </a:r>
            </a:p>
            <a:p>
              <a:r>
                <a:rPr lang="en-US" altLang="zh-CN" sz="900" dirty="0">
                  <a:latin typeface="+mn-ea"/>
                </a:rPr>
                <a:t>centos:7.5.1804  # </a:t>
              </a:r>
              <a:r>
                <a:rPr lang="zh-CN" altLang="en-US" sz="900" dirty="0">
                  <a:latin typeface="+mn-ea"/>
                </a:rPr>
                <a:t>镜像名：</a:t>
              </a:r>
              <a:r>
                <a:rPr lang="en-US" altLang="zh-CN" sz="900" dirty="0">
                  <a:latin typeface="+mn-ea"/>
                </a:rPr>
                <a:t>TAG 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9817C6D-9530-4A00-A280-FC8F11250061}"/>
                </a:ext>
              </a:extLst>
            </p:cNvPr>
            <p:cNvSpPr txBox="1"/>
            <p:nvPr/>
          </p:nvSpPr>
          <p:spPr>
            <a:xfrm>
              <a:off x="559355" y="3294307"/>
              <a:ext cx="5674644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>
              <a:defPPr>
                <a:defRPr lang="de-DE"/>
              </a:defPPr>
              <a:lvl1pPr>
                <a:lnSpc>
                  <a:spcPct val="150000"/>
                </a:lnSpc>
                <a:defRPr sz="900">
                  <a:latin typeface="+mn-ea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/>
                <a:t> docker exec -it </a:t>
              </a:r>
              <a:r>
                <a:rPr lang="en-US" altLang="zh-CN" dirty="0" err="1"/>
                <a:t>wgs</a:t>
              </a:r>
              <a:r>
                <a:rPr lang="en-US" altLang="zh-CN" dirty="0"/>
                <a:t> /bin/bash </a:t>
              </a:r>
            </a:p>
            <a:p>
              <a:pPr>
                <a:lnSpc>
                  <a:spcPct val="100000"/>
                </a:lnSpc>
              </a:pPr>
              <a:r>
                <a:rPr lang="en-US" altLang="zh-CN" dirty="0"/>
                <a:t> yum -y install </a:t>
              </a:r>
              <a:r>
                <a:rPr lang="en-US" altLang="zh-CN" dirty="0" err="1"/>
                <a:t>perl</a:t>
              </a:r>
              <a:r>
                <a:rPr lang="en-US" altLang="zh-CN" dirty="0"/>
                <a:t>  #</a:t>
              </a:r>
              <a:r>
                <a:rPr lang="zh-CN" altLang="en-US" dirty="0"/>
                <a:t>命令行安装</a:t>
              </a:r>
              <a:r>
                <a:rPr lang="en-US" altLang="zh-CN" dirty="0" err="1"/>
                <a:t>perl</a:t>
              </a:r>
              <a:r>
                <a:rPr lang="zh-CN" altLang="en-US" dirty="0"/>
                <a:t>等环境</a:t>
              </a:r>
              <a:endParaRPr lang="en-US" altLang="zh-CN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1468F1F-0350-4901-817D-D27C79E9797D}"/>
                </a:ext>
              </a:extLst>
            </p:cNvPr>
            <p:cNvSpPr txBox="1"/>
            <p:nvPr/>
          </p:nvSpPr>
          <p:spPr>
            <a:xfrm>
              <a:off x="559355" y="3994217"/>
              <a:ext cx="5674644" cy="2308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>
              <a:defPPr>
                <a:defRPr lang="de-DE"/>
              </a:defPPr>
              <a:lvl1pPr>
                <a:lnSpc>
                  <a:spcPct val="150000"/>
                </a:lnSpc>
                <a:defRPr sz="900">
                  <a:latin typeface="+mn-ea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/>
                <a:t>docker commit -m “</a:t>
              </a:r>
              <a:r>
                <a:rPr lang="en-US" altLang="zh-CN" dirty="0" err="1"/>
                <a:t>wgs</a:t>
              </a:r>
              <a:r>
                <a:rPr lang="en-US" altLang="zh-CN" dirty="0"/>
                <a:t> </a:t>
              </a:r>
              <a:r>
                <a:rPr lang="en-US" altLang="zh-CN" dirty="0" err="1"/>
                <a:t>init</a:t>
              </a:r>
              <a:r>
                <a:rPr lang="en-US" altLang="zh-CN" dirty="0"/>
                <a:t> 1.0.0" </a:t>
              </a:r>
              <a:r>
                <a:rPr lang="en-US" altLang="zh-CN" dirty="0" err="1"/>
                <a:t>wgs</a:t>
              </a:r>
              <a:r>
                <a:rPr lang="en-US" altLang="zh-CN" dirty="0"/>
                <a:t> wgs:1.0.0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DED93E3F-5271-4855-BC72-3C30CE58489A}"/>
                </a:ext>
              </a:extLst>
            </p:cNvPr>
            <p:cNvSpPr txBox="1"/>
            <p:nvPr/>
          </p:nvSpPr>
          <p:spPr>
            <a:xfrm>
              <a:off x="559355" y="4626762"/>
              <a:ext cx="5674644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sv-SE" altLang="zh-CN" sz="900" dirty="0">
                  <a:latin typeface="+mn-ea"/>
                </a:rPr>
                <a:t>docker save wgs:1.0.0 &gt; wgs-1.0.0.tar</a:t>
              </a:r>
            </a:p>
            <a:p>
              <a:r>
                <a:rPr lang="sv-SE" altLang="zh-CN" sz="900" dirty="0">
                  <a:latin typeface="+mn-ea"/>
                </a:rPr>
                <a:t>docker push wgs:1.0.0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9537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"/>
    </mc:Choice>
    <mc:Fallback xmlns="">
      <p:transition spd="slow" advTm="1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0856BE2-694C-4BD6-82B8-09CD99695544}"/>
              </a:ext>
            </a:extLst>
          </p:cNvPr>
          <p:cNvSpPr txBox="1"/>
          <p:nvPr/>
        </p:nvSpPr>
        <p:spPr>
          <a:xfrm>
            <a:off x="52413" y="74331"/>
            <a:ext cx="45793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构建镜像 </a:t>
            </a:r>
            <a:r>
              <a:rPr lang="en-US" altLang="zh-CN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- docker build</a:t>
            </a:r>
            <a:endParaRPr lang="zh-CN" altLang="en-US" sz="24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3A47576-B948-428D-96B4-7A5D58561677}"/>
              </a:ext>
            </a:extLst>
          </p:cNvPr>
          <p:cNvSpPr txBox="1"/>
          <p:nvPr/>
        </p:nvSpPr>
        <p:spPr>
          <a:xfrm>
            <a:off x="391057" y="1258445"/>
            <a:ext cx="3902086" cy="3618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 err="1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Dockerfile</a:t>
            </a:r>
            <a:r>
              <a:rPr lang="zh-CN" altLang="en-US" sz="10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指令</a:t>
            </a: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：</a:t>
            </a:r>
          </a:p>
          <a:p>
            <a:pPr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1.FROM</a:t>
            </a:r>
          </a:p>
          <a:p>
            <a:pPr>
              <a:lnSpc>
                <a:spcPct val="15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FROM </a:t>
            </a: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指令基础容器镜像，一切都是从该镜像开始构建</a:t>
            </a:r>
            <a:endParaRPr lang="en-US" altLang="zh-CN" sz="8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2. MAINTAINER</a:t>
            </a: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指定维护者信息，姓名</a:t>
            </a:r>
            <a:r>
              <a:rPr lang="en-US" altLang="zh-CN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+</a:t>
            </a: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邮箱</a:t>
            </a:r>
            <a:endParaRPr lang="en-US" altLang="zh-CN" sz="8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2.RUN</a:t>
            </a:r>
          </a:p>
          <a:p>
            <a:pPr algn="l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构建镜像需要运行的命令</a:t>
            </a:r>
            <a:endParaRPr lang="en-US" altLang="zh-CN" sz="8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3.COPY</a:t>
            </a:r>
          </a:p>
          <a:p>
            <a:pPr algn="l">
              <a:lnSpc>
                <a:spcPct val="15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COPY </a:t>
            </a: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指令将文件和目录复制到容器的文件系统。</a:t>
            </a:r>
          </a:p>
          <a:p>
            <a:pPr algn="l"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5.WORKDIR</a:t>
            </a:r>
          </a:p>
          <a:p>
            <a:pPr algn="l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指定工作目录。</a:t>
            </a:r>
          </a:p>
          <a:p>
            <a:pPr algn="l"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6.CMD</a:t>
            </a:r>
          </a:p>
          <a:p>
            <a:pPr algn="l">
              <a:lnSpc>
                <a:spcPct val="15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CMD</a:t>
            </a: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指令用于设置部署容器映像的实例时要运行的默认命令。只有最后一个生效。</a:t>
            </a:r>
          </a:p>
          <a:p>
            <a:pPr algn="l"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7.ENTRYPOINT</a:t>
            </a:r>
          </a:p>
          <a:p>
            <a:pPr algn="l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配置容器启动后执行的命令，并且不可被 </a:t>
            </a:r>
            <a:r>
              <a:rPr lang="en-US" altLang="zh-CN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 run </a:t>
            </a: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提供的参数覆盖</a:t>
            </a:r>
          </a:p>
          <a:p>
            <a:pPr algn="l"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8.ENV</a:t>
            </a:r>
          </a:p>
          <a:p>
            <a:pPr algn="l">
              <a:lnSpc>
                <a:spcPct val="15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ENV</a:t>
            </a: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命令用于设置环境变量。</a:t>
            </a:r>
          </a:p>
          <a:p>
            <a:pPr algn="l"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9.EXPOSE</a:t>
            </a:r>
          </a:p>
          <a:p>
            <a:pPr algn="l">
              <a:lnSpc>
                <a:spcPct val="15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EXPOSE</a:t>
            </a:r>
            <a:r>
              <a:rPr lang="zh-CN" altLang="en-US" sz="8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用来指定端口，使容器内的应用可以通过端口和外界交互。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1AB75C3-F9B8-43C1-9C41-29DAACC2870E}"/>
              </a:ext>
            </a:extLst>
          </p:cNvPr>
          <p:cNvSpPr txBox="1"/>
          <p:nvPr/>
        </p:nvSpPr>
        <p:spPr>
          <a:xfrm>
            <a:off x="267406" y="753829"/>
            <a:ext cx="8308172" cy="306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 build </a:t>
            </a:r>
            <a:r>
              <a:rPr lang="zh-CN" altLang="en-US" sz="1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主要使用 </a:t>
            </a:r>
            <a:r>
              <a:rPr lang="en-US" altLang="zh-CN" sz="1100" dirty="0" err="1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Dockerfile</a:t>
            </a:r>
            <a:r>
              <a:rPr lang="en-US" altLang="zh-CN" sz="1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 </a:t>
            </a:r>
            <a:r>
              <a:rPr lang="zh-CN" altLang="en-US" sz="1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创建镜像。</a:t>
            </a:r>
            <a:r>
              <a:rPr lang="en-US" altLang="zh-CN" sz="1100" dirty="0" err="1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Dockerfile</a:t>
            </a:r>
            <a:r>
              <a:rPr lang="zh-CN" altLang="en-US" sz="1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是由一条条构建镜像所需的指令和说明组成。</a:t>
            </a:r>
            <a:endParaRPr lang="en-US" altLang="zh-CN" sz="1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DFF926A-0CDB-4D84-838E-BE9B157F08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0" t="18478" r="4032" b="13591"/>
          <a:stretch/>
        </p:blipFill>
        <p:spPr>
          <a:xfrm>
            <a:off x="4515092" y="1817575"/>
            <a:ext cx="3972213" cy="224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0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"/>
    </mc:Choice>
    <mc:Fallback xmlns="">
      <p:transition spd="slow" advTm="1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0ED8EEF-27FC-435D-A168-CC7D9D39A0DB}"/>
              </a:ext>
            </a:extLst>
          </p:cNvPr>
          <p:cNvSpPr txBox="1"/>
          <p:nvPr/>
        </p:nvSpPr>
        <p:spPr>
          <a:xfrm>
            <a:off x="381001" y="1120746"/>
            <a:ext cx="4380271" cy="35991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#FROM 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指定基础镜像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centos7.5.1804(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即上述我们需要拉取的基础镜像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FROM centos:centos7.5.1804   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#MAINTAINER 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指定镜像维护者信息邮箱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MAINTAINER “test &lt;test@qq.com&gt;"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#COPY  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进行拷贝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复制操作</a:t>
            </a:r>
            <a:endParaRPr lang="en-US" altLang="zh-CN" sz="900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COPY  pipelines/ /</a:t>
            </a:r>
            <a:r>
              <a:rPr lang="en-US" altLang="zh-CN" sz="900" dirty="0" err="1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usr</a:t>
            </a: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/pipelines/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#WORKDIR 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指定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RUN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CMD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ENTRYPOINT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COPY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和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ADD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的工作目录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WORKDIR /</a:t>
            </a:r>
            <a:r>
              <a:rPr lang="en-US" altLang="zh-CN" sz="900" dirty="0" err="1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usr</a:t>
            </a: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/local/test/bin  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#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设定当前目录为</a:t>
            </a:r>
            <a:r>
              <a:rPr lang="en-US" altLang="zh-CN" sz="900" dirty="0">
                <a:solidFill>
                  <a:srgbClr val="262626"/>
                </a:solidFill>
                <a:latin typeface="+mn-ea"/>
                <a:cs typeface="Times New Roman" panose="02020603050405020304" pitchFamily="18" charset="0"/>
              </a:rPr>
              <a:t>/</a:t>
            </a:r>
            <a:r>
              <a:rPr lang="en-US" altLang="zh-CN" sz="900" dirty="0" err="1">
                <a:solidFill>
                  <a:srgbClr val="262626"/>
                </a:solidFill>
                <a:latin typeface="+mn-ea"/>
                <a:cs typeface="Times New Roman" panose="02020603050405020304" pitchFamily="18" charset="0"/>
              </a:rPr>
              <a:t>usr</a:t>
            </a:r>
            <a:r>
              <a:rPr lang="en-US" altLang="zh-CN" sz="900" dirty="0">
                <a:solidFill>
                  <a:srgbClr val="262626"/>
                </a:solidFill>
                <a:latin typeface="+mn-ea"/>
                <a:cs typeface="Times New Roman" panose="02020603050405020304" pitchFamily="18" charset="0"/>
              </a:rPr>
              <a:t>/local/test/bin 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#RUN 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指定运行的程序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命令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RUN yum -y install </a:t>
            </a:r>
            <a:r>
              <a:rPr lang="en-US" altLang="zh-CN" sz="900" dirty="0" err="1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perl</a:t>
            </a: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 &amp;&amp;\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    yum -y install </a:t>
            </a:r>
            <a:r>
              <a:rPr lang="en-US" altLang="zh-CN" sz="900" dirty="0" err="1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gcc</a:t>
            </a:r>
            <a:endParaRPr lang="en-US" altLang="zh-CN" sz="900" dirty="0">
              <a:solidFill>
                <a:srgbClr val="C7254E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#VOLUME 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指定创建挂载点目录 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VOLUME /</a:t>
            </a:r>
            <a:r>
              <a:rPr lang="en-US" altLang="zh-CN" sz="900" dirty="0" err="1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mnt</a:t>
            </a: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/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#ENV 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指定环境变量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ENV PATH=/</a:t>
            </a:r>
            <a:r>
              <a:rPr lang="en-US" altLang="zh-CN" sz="900" dirty="0" err="1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usr</a:t>
            </a: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/local/test/bin 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#USER </a:t>
            </a:r>
            <a:r>
              <a:rPr lang="zh-CN" altLang="en-US" sz="900" dirty="0">
                <a:latin typeface="+mn-ea"/>
                <a:cs typeface="Times New Roman" panose="02020603050405020304" pitchFamily="18" charset="0"/>
              </a:rPr>
              <a:t>指定的程序时的用户名或</a:t>
            </a:r>
            <a:r>
              <a:rPr lang="en-US" altLang="zh-CN" sz="900" dirty="0">
                <a:latin typeface="+mn-ea"/>
                <a:cs typeface="Times New Roman" panose="02020603050405020304" pitchFamily="18" charset="0"/>
              </a:rPr>
              <a:t>UID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rgbClr val="C7254E"/>
                </a:solidFill>
                <a:latin typeface="+mn-ea"/>
                <a:cs typeface="Times New Roman" panose="02020603050405020304" pitchFamily="18" charset="0"/>
              </a:rPr>
              <a:t>USER 1000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7A2D7C1-0B05-4E9F-9F26-2E0A87D1C2CC}"/>
              </a:ext>
            </a:extLst>
          </p:cNvPr>
          <p:cNvSpPr txBox="1"/>
          <p:nvPr/>
        </p:nvSpPr>
        <p:spPr>
          <a:xfrm>
            <a:off x="305326" y="820664"/>
            <a:ext cx="45793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示例</a:t>
            </a:r>
            <a:r>
              <a:rPr lang="en-US" altLang="zh-CN" sz="1050" dirty="0" err="1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Dockerfile</a:t>
            </a:r>
            <a:r>
              <a: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 </a:t>
            </a:r>
            <a:endParaRPr lang="zh-CN" altLang="en-US" sz="105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EE246F7-6463-4784-919C-AF7C0BB271AD}"/>
              </a:ext>
            </a:extLst>
          </p:cNvPr>
          <p:cNvSpPr txBox="1"/>
          <p:nvPr/>
        </p:nvSpPr>
        <p:spPr>
          <a:xfrm>
            <a:off x="118004" y="28860"/>
            <a:ext cx="45793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Dockerfile</a:t>
            </a:r>
            <a:endParaRPr lang="zh-CN" altLang="en-US" sz="24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7CD9C2A-162D-49C0-9667-8C4B128432B7}"/>
              </a:ext>
            </a:extLst>
          </p:cNvPr>
          <p:cNvSpPr txBox="1"/>
          <p:nvPr/>
        </p:nvSpPr>
        <p:spPr>
          <a:xfrm>
            <a:off x="4884700" y="1120748"/>
            <a:ext cx="4065290" cy="89639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docker build  -f </a:t>
            </a:r>
            <a:r>
              <a:rPr lang="en-US" altLang="zh-CN" sz="900" dirty="0" err="1">
                <a:solidFill>
                  <a:schemeClr val="accent5">
                    <a:lumMod val="75000"/>
                  </a:schemeClr>
                </a:solidFill>
                <a:latin typeface="+mn-ea"/>
              </a:rPr>
              <a:t>Dockerfile</a:t>
            </a:r>
            <a:r>
              <a:rPr lang="en-US" altLang="zh-CN" sz="90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 -t wgs:1.0.0 .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</a:rPr>
              <a:t>#-f </a:t>
            </a:r>
            <a:r>
              <a:rPr lang="zh-CN" altLang="en-US" sz="900" dirty="0">
                <a:latin typeface="+mn-ea"/>
              </a:rPr>
              <a:t>指定</a:t>
            </a:r>
            <a:r>
              <a:rPr lang="en-US" altLang="zh-CN" sz="900" dirty="0" err="1">
                <a:latin typeface="+mn-ea"/>
              </a:rPr>
              <a:t>Dockerfile</a:t>
            </a:r>
            <a:r>
              <a:rPr lang="en-US" altLang="zh-CN" sz="900" dirty="0">
                <a:latin typeface="+mn-ea"/>
              </a:rPr>
              <a:t> </a:t>
            </a:r>
            <a:r>
              <a:rPr lang="zh-CN" altLang="en-US" sz="900" dirty="0">
                <a:latin typeface="+mn-ea"/>
              </a:rPr>
              <a:t>文件的位置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</a:rPr>
              <a:t>#-t </a:t>
            </a:r>
            <a:r>
              <a:rPr lang="zh-CN" altLang="en-US" sz="900" dirty="0">
                <a:latin typeface="+mn-ea"/>
              </a:rPr>
              <a:t>创建的镜像名</a:t>
            </a:r>
          </a:p>
          <a:p>
            <a:pPr>
              <a:lnSpc>
                <a:spcPct val="150000"/>
              </a:lnSpc>
            </a:pPr>
            <a:r>
              <a:rPr lang="en-US" altLang="zh-CN" sz="900" dirty="0">
                <a:latin typeface="+mn-ea"/>
              </a:rPr>
              <a:t># . </a:t>
            </a:r>
            <a:r>
              <a:rPr lang="zh-CN" altLang="en-US" sz="900" dirty="0">
                <a:latin typeface="+mn-ea"/>
              </a:rPr>
              <a:t>当前目录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1ED9678-1781-48DE-B519-68A78DB24426}"/>
              </a:ext>
            </a:extLst>
          </p:cNvPr>
          <p:cNvSpPr txBox="1"/>
          <p:nvPr/>
        </p:nvSpPr>
        <p:spPr>
          <a:xfrm>
            <a:off x="4817918" y="843748"/>
            <a:ext cx="45793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根据</a:t>
            </a:r>
            <a:r>
              <a:rPr lang="en-US" altLang="zh-CN" sz="1050" dirty="0" err="1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Dockerfile</a:t>
            </a:r>
            <a:r>
              <a:rPr lang="zh-CN" altLang="en-US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构建镜像</a:t>
            </a:r>
            <a:r>
              <a:rPr lang="en-US" altLang="zh-CN" sz="105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 </a:t>
            </a:r>
            <a:endParaRPr lang="zh-CN" altLang="en-US" sz="105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70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"/>
    </mc:Choice>
    <mc:Fallback xmlns="">
      <p:transition spd="slow" advTm="17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F5C8C8F-8E49-43B5-A789-45606A57C8E8}"/>
              </a:ext>
            </a:extLst>
          </p:cNvPr>
          <p:cNvSpPr txBox="1"/>
          <p:nvPr/>
        </p:nvSpPr>
        <p:spPr>
          <a:xfrm>
            <a:off x="70621" y="82991"/>
            <a:ext cx="45793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 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远程仓库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B1BED78-219D-440B-A23D-DA8983BE38A7}"/>
              </a:ext>
            </a:extLst>
          </p:cNvPr>
          <p:cNvSpPr txBox="1"/>
          <p:nvPr/>
        </p:nvSpPr>
        <p:spPr>
          <a:xfrm>
            <a:off x="464574" y="1074211"/>
            <a:ext cx="4579374" cy="611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公共仓库：</a:t>
            </a:r>
            <a:r>
              <a:rPr lang="en-US" altLang="zh-CN" sz="1200" dirty="0" err="1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DockerHub</a:t>
            </a: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（</a:t>
            </a:r>
            <a:r>
              <a:rPr lang="en-US" altLang="zh-CN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https://hub.docker.com/</a:t>
            </a: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zh-CN" sz="12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私有仓库：适用企业</a:t>
            </a:r>
            <a:r>
              <a:rPr lang="en-US" altLang="zh-CN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/</a:t>
            </a: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个人，安全、传输速度快，效率高</a:t>
            </a:r>
            <a:r>
              <a:rPr lang="en-US" altLang="zh-CN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 </a:t>
            </a:r>
            <a:endParaRPr lang="zh-CN" altLang="en-US" sz="12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F14ECB-EBFB-41F0-A56B-572AD695E9CF}"/>
              </a:ext>
            </a:extLst>
          </p:cNvPr>
          <p:cNvSpPr txBox="1"/>
          <p:nvPr/>
        </p:nvSpPr>
        <p:spPr>
          <a:xfrm>
            <a:off x="464574" y="1970656"/>
            <a:ext cx="5885826" cy="2273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1. docker login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登录需要输入用户名和密码</a:t>
            </a:r>
            <a:endParaRPr lang="en-US" altLang="zh-CN" sz="12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2. docker pull ubuntu:18.04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将官方 </a:t>
            </a:r>
            <a:r>
              <a:rPr lang="en-US" altLang="zh-CN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ubuntu </a:t>
            </a: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镜像下载到本地</a:t>
            </a:r>
            <a:endParaRPr lang="en-US" altLang="zh-CN" sz="12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3. docker tag ubuntu:18.04 username/ubuntu:18.04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标记本地镜像，将其归入某一仓库</a:t>
            </a:r>
            <a:endParaRPr lang="en-US" altLang="zh-CN" sz="12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4. docker push username/ubuntu:18.04 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推送镜像</a:t>
            </a:r>
          </a:p>
        </p:txBody>
      </p:sp>
    </p:spTree>
    <p:extLst>
      <p:ext uri="{BB962C8B-B14F-4D97-AF65-F5344CB8AC3E}">
        <p14:creationId xmlns:p14="http://schemas.microsoft.com/office/powerpoint/2010/main" val="554358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"/>
    </mc:Choice>
    <mc:Fallback xmlns="">
      <p:transition spd="slow" advTm="2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Larissa-Design">
  <a:themeElements>
    <a:clrScheme name="黑色通用颜色主题">
      <a:dk1>
        <a:srgbClr val="000000"/>
      </a:dk1>
      <a:lt1>
        <a:srgbClr val="FFFFFF"/>
      </a:lt1>
      <a:dk2>
        <a:srgbClr val="44546A"/>
      </a:dk2>
      <a:lt2>
        <a:srgbClr val="B7D9FF"/>
      </a:lt2>
      <a:accent1>
        <a:srgbClr val="0096FF"/>
      </a:accent1>
      <a:accent2>
        <a:srgbClr val="75D5FF"/>
      </a:accent2>
      <a:accent3>
        <a:srgbClr val="32E371"/>
      </a:accent3>
      <a:accent4>
        <a:srgbClr val="B39EFF"/>
      </a:accent4>
      <a:accent5>
        <a:srgbClr val="FF2600"/>
      </a:accent5>
      <a:accent6>
        <a:srgbClr val="FEE541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>
            <a:lumMod val="50000"/>
          </a:schemeClr>
        </a:solidFill>
        <a:ln w="12700">
          <a:noFill/>
          <a:round/>
          <a:headEnd/>
          <a:tailEnd/>
        </a:ln>
      </a:spPr>
      <a:bodyPr rtlCol="0" anchor="ctr"/>
      <a:lstStyle>
        <a:defPPr algn="ctr">
          <a:defRPr kumimoji="1" b="1" dirty="0" smtClean="0">
            <a:solidFill>
              <a:schemeClr val="bg1"/>
            </a:solidFill>
          </a:defRPr>
        </a:defPPr>
      </a:lstStyle>
    </a:spDef>
    <a:txDef>
      <a:spPr>
        <a:noFill/>
      </a:spPr>
      <a:bodyPr wrap="square" rtlCol="0">
        <a:spAutoFit/>
      </a:bodyPr>
      <a:lstStyle>
        <a:defPPr>
          <a:defRPr kumimoji="1" sz="1400" smtClean="0">
            <a:solidFill>
              <a:schemeClr val="bg1"/>
            </a:solidFill>
            <a:latin typeface="SimHei" charset="-122"/>
            <a:ea typeface="SimHei" charset="-122"/>
            <a:cs typeface="SimHei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NIPT行业分析-阅读版V7" id="{08C8977B-8023-C141-906D-A559F2747547}" vid="{C8116378-585E-6B4E-9BBC-F2CBEB1B8CE5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NIPT行业分析</Template>
  <TotalTime>2746</TotalTime>
  <Words>1138</Words>
  <Application>Microsoft Office PowerPoint</Application>
  <PresentationFormat>全屏显示(16:9)</PresentationFormat>
  <Paragraphs>148</Paragraphs>
  <Slides>10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SimHei</vt:lpstr>
      <vt:lpstr>SimHei</vt:lpstr>
      <vt:lpstr>Microsoft YaHei</vt:lpstr>
      <vt:lpstr>arial</vt:lpstr>
      <vt:lpstr>arial</vt:lpstr>
      <vt:lpstr>Calibri</vt:lpstr>
      <vt:lpstr>Wingdings</vt:lpstr>
      <vt:lpstr>Larissa-Design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Base>www.presentationload.com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dc:description>Professional PowerPoint templates for download</dc:description>
  <cp:lastModifiedBy>刘博(Bo Liu)</cp:lastModifiedBy>
  <cp:revision>282</cp:revision>
  <cp:lastPrinted>2016-11-03T06:39:07Z</cp:lastPrinted>
  <dcterms:created xsi:type="dcterms:W3CDTF">2016-11-02T09:56:36Z</dcterms:created>
  <dcterms:modified xsi:type="dcterms:W3CDTF">2022-03-03T07:22:02Z</dcterms:modified>
</cp:coreProperties>
</file>

<file path=docProps/thumbnail.jpeg>
</file>